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57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2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3E6-7010-4DDA-B05F-1382A8BC1067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01A-0FF0-4D59-8BF5-D75921D4D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3E6-7010-4DDA-B05F-1382A8BC1067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01A-0FF0-4D59-8BF5-D75921D4D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3E6-7010-4DDA-B05F-1382A8BC1067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01A-0FF0-4D59-8BF5-D75921D4D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3E6-7010-4DDA-B05F-1382A8BC1067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01A-0FF0-4D59-8BF5-D75921D4D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3E6-7010-4DDA-B05F-1382A8BC1067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01A-0FF0-4D59-8BF5-D75921D4D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3E6-7010-4DDA-B05F-1382A8BC1067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01A-0FF0-4D59-8BF5-D75921D4D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3E6-7010-4DDA-B05F-1382A8BC1067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01A-0FF0-4D59-8BF5-D75921D4D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3E6-7010-4DDA-B05F-1382A8BC1067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01A-0FF0-4D59-8BF5-D75921D4D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3E6-7010-4DDA-B05F-1382A8BC1067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01A-0FF0-4D59-8BF5-D75921D4D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3E6-7010-4DDA-B05F-1382A8BC1067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01A-0FF0-4D59-8BF5-D75921D4D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3E6-7010-4DDA-B05F-1382A8BC1067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01A-0FF0-4D59-8BF5-D75921D4DD1C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E3E6-7010-4DDA-B05F-1382A8BC1067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01A-0FF0-4D59-8BF5-D75921D4DD1C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shows/mankind-the-story-of-all-of-us/videos/fur-tra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gold-rush-of-184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Groups Moving Westward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679039"/>
          </a:xfrm>
        </p:spPr>
        <p:txBody>
          <a:bodyPr>
            <a:normAutofit/>
          </a:bodyPr>
          <a:lstStyle/>
          <a:p>
            <a:r>
              <a:rPr lang="en-US" dirty="0" smtClean="0"/>
              <a:t>Coveted by British and Americans</a:t>
            </a:r>
          </a:p>
          <a:p>
            <a:pPr lvl="1"/>
            <a:r>
              <a:rPr lang="en-US" dirty="0" smtClean="0"/>
              <a:t>Fur trade</a:t>
            </a:r>
          </a:p>
          <a:p>
            <a:pPr lvl="1"/>
            <a:r>
              <a:rPr lang="en-US" dirty="0" smtClean="0"/>
              <a:t>“54 40 or Fight!” This was the Northern border Americans wanted to establish with Britain/Canada in Oregon</a:t>
            </a:r>
          </a:p>
          <a:p>
            <a:r>
              <a:rPr lang="en-US" dirty="0" smtClean="0"/>
              <a:t>Settled by fur trappers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www.history.com/shows/mankind-the-story-of-all-of-us/videos/fur-trade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Donner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06608"/>
            <a:ext cx="7125112" cy="2764639"/>
          </a:xfrm>
        </p:spPr>
        <p:txBody>
          <a:bodyPr/>
          <a:lstStyle/>
          <a:p>
            <a:r>
              <a:rPr lang="en-US" dirty="0" smtClean="0"/>
              <a:t>Wagon train seeking settlement in California</a:t>
            </a:r>
          </a:p>
          <a:p>
            <a:r>
              <a:rPr lang="en-US" dirty="0" smtClean="0"/>
              <a:t>Wanted to cross the mountains before the first snows</a:t>
            </a:r>
          </a:p>
          <a:p>
            <a:pPr lvl="1"/>
            <a:r>
              <a:rPr lang="en-US" dirty="0" smtClean="0"/>
              <a:t>Took a shortcut known as Hastings Cutoff</a:t>
            </a:r>
          </a:p>
          <a:p>
            <a:r>
              <a:rPr lang="en-US" dirty="0" smtClean="0"/>
              <a:t>Group got lost and added several weeks to journey</a:t>
            </a:r>
          </a:p>
          <a:p>
            <a:r>
              <a:rPr lang="en-US" dirty="0" smtClean="0"/>
              <a:t>Stuck in Sierra Nevada Mountain Pass and endured significant hardships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" y="1752600"/>
            <a:ext cx="10667999" cy="347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14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Irish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221839"/>
          </a:xfrm>
        </p:spPr>
        <p:txBody>
          <a:bodyPr/>
          <a:lstStyle/>
          <a:p>
            <a:r>
              <a:rPr lang="en-US" dirty="0" smtClean="0"/>
              <a:t>Irish potato famine in mid 1800’s</a:t>
            </a:r>
          </a:p>
          <a:p>
            <a:pPr lvl="1"/>
            <a:r>
              <a:rPr lang="en-US" dirty="0" smtClean="0"/>
              <a:t>1 million more people died during the potato famine than in a non-famine year</a:t>
            </a:r>
          </a:p>
          <a:p>
            <a:pPr lvl="1"/>
            <a:r>
              <a:rPr lang="en-US" dirty="0" smtClean="0"/>
              <a:t>Ireland still has not reached their per-famine population numbers (as of 2012)</a:t>
            </a:r>
          </a:p>
          <a:p>
            <a:r>
              <a:rPr lang="en-US" dirty="0" smtClean="0"/>
              <a:t>3.5 million Irish left Ireland</a:t>
            </a:r>
          </a:p>
          <a:p>
            <a:pPr lvl="1"/>
            <a:r>
              <a:rPr lang="en-US" dirty="0" smtClean="0"/>
              <a:t>Many went to the United States</a:t>
            </a:r>
          </a:p>
          <a:p>
            <a:r>
              <a:rPr lang="en-US" dirty="0" smtClean="0"/>
              <a:t>Many found work on the Transcontinental Railroad which pushed for more westward movement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2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Forty-Niners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755239"/>
          </a:xfrm>
        </p:spPr>
        <p:txBody>
          <a:bodyPr>
            <a:normAutofit/>
          </a:bodyPr>
          <a:lstStyle/>
          <a:p>
            <a:r>
              <a:rPr lang="en-US" dirty="0" smtClean="0"/>
              <a:t>People who moved to California as part of the “Gold Rush”</a:t>
            </a:r>
          </a:p>
          <a:p>
            <a:pPr lvl="1"/>
            <a:r>
              <a:rPr lang="en-US" dirty="0" smtClean="0"/>
              <a:t>80,000 in one year</a:t>
            </a:r>
          </a:p>
          <a:p>
            <a:r>
              <a:rPr lang="en-US" dirty="0" smtClean="0"/>
              <a:t>Mostly young, unmarried men</a:t>
            </a:r>
          </a:p>
          <a:p>
            <a:r>
              <a:rPr lang="en-US" dirty="0" smtClean="0"/>
              <a:t>Most 49ers never found riches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www.history.com/topics/gold-rush-of-1849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Effective Advertisements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2657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2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8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612</TotalTime>
  <Words>174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Groups Moving Westward</vt:lpstr>
      <vt:lpstr>Oregon Territory</vt:lpstr>
      <vt:lpstr>Donner Party</vt:lpstr>
      <vt:lpstr>Irish Immigrants</vt:lpstr>
      <vt:lpstr>Forty-Niners</vt:lpstr>
      <vt:lpstr>Effective Advertisements</vt:lpstr>
      <vt:lpstr>PowerPoint Presentation</vt:lpstr>
      <vt:lpstr>PowerPoint Presentation</vt:lpstr>
      <vt:lpstr>PowerPoint Presentation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Groups Moving Westward</dc:title>
  <dc:creator>Kristen Nelson</dc:creator>
  <cp:lastModifiedBy>Kristen Nelson</cp:lastModifiedBy>
  <cp:revision>15</cp:revision>
  <dcterms:created xsi:type="dcterms:W3CDTF">2014-04-03T22:09:33Z</dcterms:created>
  <dcterms:modified xsi:type="dcterms:W3CDTF">2015-03-13T20:49:08Z</dcterms:modified>
</cp:coreProperties>
</file>