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2C48BCC-ACA8-44E7-A7F7-C324BA7CD1B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9503478-C4D6-449E-85A2-DFF4935B12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LTWwY8Ok5I0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Socrates, Aristotle, Plato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715000" y="685800"/>
            <a:ext cx="2590800" cy="3657600"/>
          </a:xfrm>
        </p:spPr>
        <p:txBody>
          <a:bodyPr/>
          <a:lstStyle/>
          <a:p>
            <a:r>
              <a:rPr lang="en-US" dirty="0"/>
              <a:t>Philosophy: to study the reason, the significance, and the nature of knowledge, reality, existence</a:t>
            </a:r>
          </a:p>
          <a:p>
            <a:r>
              <a:rPr lang="en-US" dirty="0"/>
              <a:t>Allegory: a story that represents or symbolizes human life; usually has a </a:t>
            </a:r>
            <a:r>
              <a:rPr lang="en-US" dirty="0" smtClean="0"/>
              <a:t>moral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www.youtube.com/watch?v=LTWwY8Ok5I0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Philosophy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30670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6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609600"/>
            <a:ext cx="6781800" cy="4148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061960" cy="914400"/>
          </a:xfrm>
        </p:spPr>
        <p:txBody>
          <a:bodyPr/>
          <a:lstStyle/>
          <a:p>
            <a:r>
              <a:rPr lang="en-US" dirty="0" smtClean="0"/>
              <a:t>Plato’s Allegory of the Cave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133</TotalTime>
  <Words>51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Elemental</vt:lpstr>
      <vt:lpstr>Greek Philosophy</vt:lpstr>
      <vt:lpstr>Greek Philosophy</vt:lpstr>
      <vt:lpstr>Plato’s Allegory of the Cave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Nelson</dc:creator>
  <cp:lastModifiedBy>Kristen Nelson</cp:lastModifiedBy>
  <cp:revision>6</cp:revision>
  <dcterms:created xsi:type="dcterms:W3CDTF">2014-11-20T23:02:47Z</dcterms:created>
  <dcterms:modified xsi:type="dcterms:W3CDTF">2014-12-02T16:34:53Z</dcterms:modified>
</cp:coreProperties>
</file>