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1ECD941-10DE-4D1E-B192-798A3272C5C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7F976D7-9FE9-47C6-AB11-84749278D4E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shows/mankind-the-story-of-all-of-us/videos/spanish-silv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Settlement of the Americas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Europeans Settle in Americas?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Europeans settled in the Americas for similar reasons that they started exploring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God: Spread Christianity. They thought it would “civilize” the Native Americans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Gold: Take the wealth and resources of the Americas and use to for their own country’s benefit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Glory: Expanding the influence of their country and settling new lands gave European countries more prestige and power</a:t>
            </a:r>
          </a:p>
        </p:txBody>
      </p:sp>
    </p:spTree>
    <p:extLst>
      <p:ext uri="{BB962C8B-B14F-4D97-AF65-F5344CB8AC3E}">
        <p14:creationId xmlns:p14="http://schemas.microsoft.com/office/powerpoint/2010/main" val="395506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1143000"/>
          </a:xfrm>
        </p:spPr>
        <p:txBody>
          <a:bodyPr/>
          <a:lstStyle/>
          <a:p>
            <a:r>
              <a:rPr lang="en-US" dirty="0" smtClean="0"/>
              <a:t>Treaty of </a:t>
            </a:r>
            <a:r>
              <a:rPr lang="en-US" dirty="0" err="1" smtClean="0"/>
              <a:t>Tordesillas</a:t>
            </a:r>
            <a:r>
              <a:rPr lang="en-US" dirty="0" smtClean="0"/>
              <a:t>, 1494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600200"/>
            <a:ext cx="8534400" cy="4114800"/>
          </a:xfrm>
        </p:spPr>
        <p:txBody>
          <a:bodyPr/>
          <a:lstStyle/>
          <a:p>
            <a:r>
              <a:rPr lang="en-US" dirty="0" smtClean="0"/>
              <a:t>As other European countries learned of Columbus’s discoveries, they all wanted to explore this New World</a:t>
            </a:r>
          </a:p>
          <a:p>
            <a:pPr lvl="1"/>
            <a:r>
              <a:rPr lang="en-US" dirty="0" smtClean="0"/>
              <a:t>Spain feared they would lose the land they found</a:t>
            </a:r>
          </a:p>
          <a:p>
            <a:r>
              <a:rPr lang="en-US" dirty="0" smtClean="0"/>
              <a:t>Spain convinced the Pope to create a boundary line</a:t>
            </a:r>
          </a:p>
          <a:p>
            <a:pPr lvl="1"/>
            <a:r>
              <a:rPr lang="en-US" dirty="0" smtClean="0"/>
              <a:t>Treaty of </a:t>
            </a:r>
            <a:r>
              <a:rPr lang="en-US" dirty="0" err="1" smtClean="0"/>
              <a:t>Tordesillas</a:t>
            </a:r>
            <a:r>
              <a:rPr lang="en-US" dirty="0" smtClean="0"/>
              <a:t> created a line showing the land that Spain could explore and claim and the land Portugal could explore and claim</a:t>
            </a:r>
          </a:p>
          <a:p>
            <a:pPr lvl="2"/>
            <a:r>
              <a:rPr lang="en-US" dirty="0" smtClean="0"/>
              <a:t>Spain claimed west of the line (This is why most of South American speaks Spanish)</a:t>
            </a:r>
          </a:p>
          <a:p>
            <a:pPr lvl="2"/>
            <a:r>
              <a:rPr lang="en-US" dirty="0" smtClean="0"/>
              <a:t>Portugal claimed east of the line (This is why Brazilians speak Portuguese)</a:t>
            </a:r>
          </a:p>
          <a:p>
            <a:r>
              <a:rPr lang="en-US" dirty="0" smtClean="0"/>
              <a:t>Because Europeans hadn’t explored all of South American yet, no one realized just how clearly this line favored the Spanish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534400" cy="433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23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www.history.com/shows/mankind-the-story-of-all-of-us/videos/spanish-silver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95437"/>
            <a:ext cx="3733800" cy="4114800"/>
          </a:xfrm>
        </p:spPr>
        <p:txBody>
          <a:bodyPr/>
          <a:lstStyle/>
          <a:p>
            <a:r>
              <a:rPr lang="en-US" dirty="0" smtClean="0"/>
              <a:t>Despite the Treaty of </a:t>
            </a:r>
            <a:r>
              <a:rPr lang="en-US" dirty="0" err="1" smtClean="0"/>
              <a:t>Tordesillas</a:t>
            </a:r>
            <a:r>
              <a:rPr lang="en-US" dirty="0" smtClean="0"/>
              <a:t>, over the course of 200 years many European countries began laying claim to lands in the Americas</a:t>
            </a:r>
          </a:p>
          <a:p>
            <a:r>
              <a:rPr lang="en-US" dirty="0" smtClean="0"/>
              <a:t>Ignore the purple and brown colors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Settlement of </a:t>
            </a:r>
            <a:br>
              <a:rPr lang="en-US" dirty="0" smtClean="0"/>
            </a:br>
            <a:r>
              <a:rPr lang="en-US" dirty="0" smtClean="0"/>
              <a:t>the Americas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85800"/>
            <a:ext cx="447675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5715000"/>
            <a:ext cx="1524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2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</TotalTime>
  <Words>226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European Settlement of the Americas</vt:lpstr>
      <vt:lpstr>Why did Europeans Settle in Americas?</vt:lpstr>
      <vt:lpstr>Treaty of Tordesillas, 1494</vt:lpstr>
      <vt:lpstr>Potosi</vt:lpstr>
      <vt:lpstr>Settlement of  the Americas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Settlement of the Americas</dc:title>
  <dc:creator>Kristen Nelson</dc:creator>
  <cp:lastModifiedBy>Kristen Nelson</cp:lastModifiedBy>
  <cp:revision>3</cp:revision>
  <dcterms:created xsi:type="dcterms:W3CDTF">2014-10-07T17:18:10Z</dcterms:created>
  <dcterms:modified xsi:type="dcterms:W3CDTF">2014-10-14T19:04:18Z</dcterms:modified>
</cp:coreProperties>
</file>