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3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25DC-4649-42FD-9B8E-445009545B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F3C02-7DBA-487E-9660-D4023CB0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F3C02-7DBA-487E-9660-D4023CB0F0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7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972714D-408D-4F3D-B9D2-4ACCB78443B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93E4FF4-FF39-4983-80BE-D8953F45A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namericanstudies.org/aztec-maps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history/aztecs.htm" TargetMode="External"/><Relationship Id="rId2" Type="http://schemas.openxmlformats.org/officeDocument/2006/relationships/hyperlink" Target="http://www.comicartfans.com/gallerypiece.asp?piece=314870&amp;gsub=605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7680960" cy="1676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were Europeans able to dominate American Indian Nations?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9485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European Domination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2172"/>
            <a:ext cx="3124200" cy="406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8" y="1162173"/>
            <a:ext cx="3054096" cy="40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399097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1. Native Disunity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4637559" cy="313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6273225"/>
            <a:ext cx="533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</a:t>
            </a:r>
            <a:r>
              <a:rPr lang="en-US" sz="1400" dirty="0" smtClean="0"/>
              <a:t>Source: </a:t>
            </a:r>
            <a:r>
              <a:rPr lang="en-US" sz="1400" u="sng" dirty="0">
                <a:hlinkClick r:id="rId3"/>
              </a:rPr>
              <a:t>http://www.latinamericanstudies.org/aztec-maps.htm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47371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lot of natives were sick of their rulers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They saw the Europeans as a way to escape their rulers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31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60" y="304800"/>
            <a:ext cx="2932314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-152400"/>
            <a:ext cx="467677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2. Weaponry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4038600" cy="302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50" y="4343400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Conquistadors benefited from Steel weapons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</a:t>
            </a:r>
            <a:r>
              <a:rPr lang="en-US" sz="2000" dirty="0" smtClean="0"/>
              <a:t>hereas the Indian nations used Stone and Bronze weapons.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Gun Powder is in it’s infancy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But will be used against Native people very soon</a:t>
            </a:r>
          </a:p>
          <a:p>
            <a:endParaRPr lang="en-US" sz="1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5565338"/>
            <a:ext cx="800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Europeans didn’t develop better weapons because they were smarter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They had better resources and food supply to support the development of such weapons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8600" y="0"/>
            <a:ext cx="4067174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3. Culture of War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34584"/>
              </p:ext>
            </p:extLst>
          </p:nvPr>
        </p:nvGraphicFramePr>
        <p:xfrm>
          <a:off x="304800" y="4267200"/>
          <a:ext cx="8610600" cy="230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84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AZTECS (Natives)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CONQUISTADORS</a:t>
                      </a:r>
                      <a:endParaRPr lang="en-US" dirty="0"/>
                    </a:p>
                  </a:txBody>
                  <a:tcPr/>
                </a:tc>
              </a:tr>
              <a:tr h="16726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Capture enemies,</a:t>
                      </a:r>
                      <a:r>
                        <a:rPr lang="en-US" sz="2400" baseline="0" dirty="0" smtClean="0"/>
                        <a:t> not kill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Sacrifice enemies to Gods for divine blessings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Relied on strength and skill of body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Relied</a:t>
                      </a:r>
                      <a:r>
                        <a:rPr lang="en-US" sz="2400" baseline="0" dirty="0" smtClean="0"/>
                        <a:t> on the strength of weapons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Advantage of horses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Kill quickly and in high quantities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24991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570287" cy="293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3" y="228600"/>
            <a:ext cx="7680960" cy="1066800"/>
          </a:xfrm>
        </p:spPr>
        <p:txBody>
          <a:bodyPr/>
          <a:lstStyle/>
          <a:p>
            <a:r>
              <a:rPr lang="en-US" dirty="0" smtClean="0"/>
              <a:t>4. Disease in the New World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7376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</a:rPr>
              <a:t>As many as 90% of the </a:t>
            </a:r>
            <a:r>
              <a:rPr lang="en-US" sz="2300" dirty="0" smtClean="0">
                <a:solidFill>
                  <a:schemeClr val="tx2"/>
                </a:solidFill>
              </a:rPr>
              <a:t>Native </a:t>
            </a:r>
            <a:r>
              <a:rPr lang="en-US" sz="2300" dirty="0" smtClean="0">
                <a:solidFill>
                  <a:schemeClr val="tx2"/>
                </a:solidFill>
              </a:rPr>
              <a:t>population </a:t>
            </a:r>
            <a:r>
              <a:rPr lang="en-US" sz="2300" dirty="0" smtClean="0">
                <a:solidFill>
                  <a:schemeClr val="tx2"/>
                </a:solidFill>
              </a:rPr>
              <a:t>was wiped out by disease</a:t>
            </a:r>
          </a:p>
          <a:p>
            <a:endParaRPr lang="en-US" sz="23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</a:rPr>
              <a:t>Infected Indians fled to other villages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</a:rPr>
              <a:t>Carrying the disease</a:t>
            </a:r>
          </a:p>
          <a:p>
            <a:pPr lvl="1"/>
            <a:endParaRPr lang="en-US" sz="23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</a:rPr>
              <a:t>Why so much disease in the Old World and not in the New World?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</a:rPr>
              <a:t>Native </a:t>
            </a:r>
            <a:r>
              <a:rPr lang="en-US" sz="2300" dirty="0" smtClean="0">
                <a:solidFill>
                  <a:schemeClr val="tx2"/>
                </a:solidFill>
              </a:rPr>
              <a:t>American </a:t>
            </a:r>
            <a:r>
              <a:rPr lang="en-US" sz="2300" dirty="0" smtClean="0">
                <a:solidFill>
                  <a:schemeClr val="tx2"/>
                </a:solidFill>
              </a:rPr>
              <a:t>cities were more clean than European cities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</a:rPr>
              <a:t>Indians didn’t have cattle and pigs at all, let alone in their homes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</a:rPr>
              <a:t>Many diseases come from animals, Europeans lived close with animals while </a:t>
            </a:r>
            <a:r>
              <a:rPr lang="en-US" sz="2300" dirty="0" smtClean="0">
                <a:solidFill>
                  <a:schemeClr val="tx2"/>
                </a:solidFill>
              </a:rPr>
              <a:t>Natives didn’t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</a:rPr>
              <a:t>Show video clip “Inventors” 19:40</a:t>
            </a:r>
            <a:endParaRPr lang="en-US" sz="23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disease affect Natives so much?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Native Americans didn’t have immunities</a:t>
            </a:r>
          </a:p>
          <a:p>
            <a:pPr lvl="1"/>
            <a:r>
              <a:rPr lang="en-US" sz="2000" dirty="0" smtClean="0"/>
              <a:t>They had very few serious diseases in their population, so they weren’t used to fighting bacteria and viruses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89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4203" y="152400"/>
            <a:ext cx="4981574" cy="1066800"/>
          </a:xfrm>
        </p:spPr>
        <p:txBody>
          <a:bodyPr/>
          <a:lstStyle/>
          <a:p>
            <a:r>
              <a:rPr lang="en-US" dirty="0" smtClean="0"/>
              <a:t>Aztec vs. Conquistador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791200"/>
            <a:ext cx="3564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Source (Good Conquistador Close up): </a:t>
            </a:r>
            <a:r>
              <a:rPr lang="en-US" sz="1200" u="sng" dirty="0">
                <a:hlinkClick r:id="rId2"/>
              </a:rPr>
              <a:t>http://www.comicartfans.com/gallerypiece.asp?piece=314870&amp;gsub=60597</a:t>
            </a:r>
            <a:endParaRPr lang="en-US" sz="12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61270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</a:t>
            </a:r>
            <a:r>
              <a:rPr lang="en-US" sz="1200" dirty="0"/>
              <a:t>Source (Aztec Warrior and Pyramid): </a:t>
            </a:r>
            <a:r>
              <a:rPr lang="en-US" sz="1200" u="sng" dirty="0">
                <a:hlinkClick r:id="rId3"/>
              </a:rPr>
              <a:t>http://www.solarnavigator.net/history/aztecs.htm</a:t>
            </a:r>
            <a:endParaRPr lang="en-US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688632"/>
            <a:ext cx="7680325" cy="27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33386" y="20794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Image Source: http://royalcello.websitetoolbox.com/post?id=3414946</a:t>
            </a:r>
          </a:p>
        </p:txBody>
      </p:sp>
    </p:spTree>
    <p:extLst>
      <p:ext uri="{BB962C8B-B14F-4D97-AF65-F5344CB8AC3E}">
        <p14:creationId xmlns:p14="http://schemas.microsoft.com/office/powerpoint/2010/main" val="19412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656</TotalTime>
  <Words>297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Mylar</vt:lpstr>
      <vt:lpstr>Why were Europeans able to dominate American Indian Nations?</vt:lpstr>
      <vt:lpstr>1. Native Disunity</vt:lpstr>
      <vt:lpstr>2. Weaponry</vt:lpstr>
      <vt:lpstr>3. Culture of War</vt:lpstr>
      <vt:lpstr>4. Disease in the New World</vt:lpstr>
      <vt:lpstr>Why did disease affect Natives so much?</vt:lpstr>
      <vt:lpstr>PowerPoint Presentation</vt:lpstr>
      <vt:lpstr>Aztec vs. Conquistador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are the main reasons the Spanish Conquistadors were able to overcome the Aztec nation in Mexico?</dc:title>
  <dc:creator>Teresa</dc:creator>
  <cp:lastModifiedBy>Kristen Nelson</cp:lastModifiedBy>
  <cp:revision>23</cp:revision>
  <dcterms:created xsi:type="dcterms:W3CDTF">2011-02-12T16:18:25Z</dcterms:created>
  <dcterms:modified xsi:type="dcterms:W3CDTF">2014-10-07T17:59:00Z</dcterms:modified>
</cp:coreProperties>
</file>