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73" r:id="rId3"/>
    <p:sldId id="258" r:id="rId4"/>
    <p:sldId id="265" r:id="rId5"/>
    <p:sldId id="264" r:id="rId6"/>
    <p:sldId id="262" r:id="rId7"/>
    <p:sldId id="263" r:id="rId8"/>
    <p:sldId id="257" r:id="rId9"/>
    <p:sldId id="260" r:id="rId10"/>
    <p:sldId id="266" r:id="rId11"/>
    <p:sldId id="256" r:id="rId12"/>
    <p:sldId id="259" r:id="rId13"/>
    <p:sldId id="267" r:id="rId14"/>
    <p:sldId id="274" r:id="rId15"/>
    <p:sldId id="268" r:id="rId16"/>
    <p:sldId id="270" r:id="rId17"/>
    <p:sldId id="27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CA7876-6AD0-4E17-B99C-B6B4A994AB7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C7FCC0-3B94-42B2-932D-4C15C2D15F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Ancienct</a:t>
            </a:r>
            <a:r>
              <a:rPr lang="en-US" dirty="0" smtClean="0"/>
              <a:t> Egyptians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Hieroglyphics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around 3000 BC</a:t>
            </a:r>
          </a:p>
          <a:p>
            <a:r>
              <a:rPr lang="en-US" dirty="0" smtClean="0"/>
              <a:t>Means “priest carvings” or “sacred writings”</a:t>
            </a:r>
          </a:p>
          <a:p>
            <a:r>
              <a:rPr lang="en-US" dirty="0" smtClean="0"/>
              <a:t>Appears on writing in temple walls and tombs</a:t>
            </a:r>
          </a:p>
          <a:p>
            <a:r>
              <a:rPr lang="en-US" dirty="0" smtClean="0"/>
              <a:t>Hieratic script is the simpler form used in everyday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90575"/>
            <a:ext cx="70294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Mummfication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http://www.history.com/topics/ancient-history/ancient-egypt/videos/how-to-make-a-mummy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“Process of slowly drying a dead body to prevent it from rotting.”</a:t>
            </a:r>
          </a:p>
          <a:p>
            <a:r>
              <a:rPr lang="en-US" dirty="0" smtClean="0"/>
              <a:t>Done to prepare the dead Pharaoh for his journey through the afterlife.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Egyptians had a polytheistic religion</a:t>
            </a:r>
          </a:p>
          <a:p>
            <a:pPr lvl="1"/>
            <a:r>
              <a:rPr lang="en-US" dirty="0" smtClean="0"/>
              <a:t>They believed in many Gods</a:t>
            </a:r>
          </a:p>
          <a:p>
            <a:r>
              <a:rPr lang="en-US" dirty="0" smtClean="0"/>
              <a:t>Egypt’s Pharaoh’s took the title “Son of Re”</a:t>
            </a:r>
          </a:p>
          <a:p>
            <a:pPr lvl="1"/>
            <a:r>
              <a:rPr lang="en-US" dirty="0" smtClean="0"/>
              <a:t>They were seen as the Earthly form of 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1143000"/>
            <a:ext cx="4268788" cy="4983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Cult of Osiris</a:t>
            </a:r>
          </a:p>
          <a:p>
            <a:pPr lvl="1"/>
            <a:r>
              <a:rPr lang="en-US" sz="2800" dirty="0" smtClean="0"/>
              <a:t>Dead Pharaoh was brought to the judgment before Osiris (God of the Underworld) and 42 judges. He had to proclaim himself sinless.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93926" cy="40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28600"/>
            <a:ext cx="83058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Pharaoh passed the judgment, his heart would be weighed by Osiris. If the heart was lighter than the feather, he would enter Osiris's kingdom.</a:t>
            </a:r>
          </a:p>
          <a:p>
            <a:r>
              <a:rPr lang="en-US" dirty="0" smtClean="0"/>
              <a:t>If not…..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4" y="1367790"/>
            <a:ext cx="6705600" cy="54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619" y="2282031"/>
            <a:ext cx="1809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Pharaoh would be eaten by Amit. Half hippopotamus, half alligator, and half lion.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54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0"/>
            <a:ext cx="9495981" cy="441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Egyptian Civilization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038600" y="609600"/>
            <a:ext cx="4876800" cy="4800600"/>
          </a:xfrm>
        </p:spPr>
        <p:txBody>
          <a:bodyPr/>
          <a:lstStyle/>
          <a:p>
            <a:r>
              <a:rPr lang="en-US" dirty="0" smtClean="0"/>
              <a:t>Egypt developed along the  banks of the Nile</a:t>
            </a:r>
          </a:p>
          <a:p>
            <a:pPr lvl="1"/>
            <a:r>
              <a:rPr lang="en-US" dirty="0" smtClean="0"/>
              <a:t>This allowed for agriculture</a:t>
            </a:r>
          </a:p>
          <a:p>
            <a:pPr lvl="1"/>
            <a:r>
              <a:rPr lang="en-US" dirty="0" smtClean="0"/>
              <a:t>Because the Nile was the source of life, it played a significant role in Egyptian religion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3622762" cy="50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581400" cy="4800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Built temples, pyramids, and other monuments.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Built these monuments through advances in math.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800" y="228600"/>
            <a:ext cx="5003800" cy="536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and 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447800"/>
            <a:ext cx="6031706" cy="37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457200"/>
            <a:ext cx="8156575" cy="990600"/>
          </a:xfrm>
        </p:spPr>
        <p:txBody>
          <a:bodyPr>
            <a:normAutofit/>
          </a:bodyPr>
          <a:lstStyle/>
          <a:p>
            <a:r>
              <a:rPr lang="en-US" dirty="0"/>
              <a:t>Sculpted and drew paintings with </a:t>
            </a:r>
            <a:r>
              <a:rPr lang="en-US" dirty="0" smtClean="0"/>
              <a:t>frontal and profile view </a:t>
            </a:r>
            <a:r>
              <a:rPr lang="en-US" dirty="0"/>
              <a:t>to confirm  that all the sides were showing.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http://www.history.com/topics/ancient-history/ancient-egypt/videos/mankind-the-story-of-all-of-us-building-the-pyramids?m=528e394da93ae&amp;s=undefined&amp;f=1&amp;free=false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90736"/>
            <a:ext cx="3870988" cy="46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4924"/>
            <a:ext cx="4099716" cy="546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371600"/>
            <a:ext cx="4117975" cy="4713288"/>
          </a:xfrm>
        </p:spPr>
        <p:txBody>
          <a:bodyPr/>
          <a:lstStyle/>
          <a:p>
            <a:r>
              <a:rPr lang="en-US" dirty="0" smtClean="0"/>
              <a:t>Paper made from papyrus reed.</a:t>
            </a:r>
          </a:p>
          <a:p>
            <a:r>
              <a:rPr lang="en-US" dirty="0" smtClean="0"/>
              <a:t>Grew along the Nile</a:t>
            </a:r>
          </a:p>
          <a:p>
            <a:r>
              <a:rPr lang="en-US" dirty="0" smtClean="0"/>
              <a:t>Provided Egyptians a form of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http://www.youtube.com/watch?v=DCR8n7qS43w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Hieroglyphics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 of the Rosetta Stone http://www.youtube.com/watch?v=ptXlmZzSVV8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1046</TotalTime>
  <Words>286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Ancienct Egyptians</vt:lpstr>
      <vt:lpstr>Egyptian Civilization</vt:lpstr>
      <vt:lpstr>Architecture</vt:lpstr>
      <vt:lpstr>Architecture and Art</vt:lpstr>
      <vt:lpstr>Architecture</vt:lpstr>
      <vt:lpstr>Papyrus</vt:lpstr>
      <vt:lpstr>Papyrus</vt:lpstr>
      <vt:lpstr>Papyrus</vt:lpstr>
      <vt:lpstr>Hieroglyphics</vt:lpstr>
      <vt:lpstr>Hieroglyphics</vt:lpstr>
      <vt:lpstr>PowerPoint Presentation</vt:lpstr>
      <vt:lpstr>Mummfication</vt:lpstr>
      <vt:lpstr>Mummification</vt:lpstr>
      <vt:lpstr>Religion</vt:lpstr>
      <vt:lpstr>Religion</vt:lpstr>
      <vt:lpstr>PowerPoint Presentation</vt:lpstr>
      <vt:lpstr>Religion</vt:lpstr>
      <vt:lpstr>Religion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Johnson</dc:creator>
  <cp:lastModifiedBy>Kristen Nelson</cp:lastModifiedBy>
  <cp:revision>15</cp:revision>
  <dcterms:created xsi:type="dcterms:W3CDTF">2014-09-25T21:41:50Z</dcterms:created>
  <dcterms:modified xsi:type="dcterms:W3CDTF">2014-10-03T21:39:18Z</dcterms:modified>
</cp:coreProperties>
</file>