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1BEA766-E394-49A9-A239-9476F82C871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C90FBA9-47E1-4F5B-B4B7-FD95D124D2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89" y="1752600"/>
            <a:ext cx="3371429" cy="4334480"/>
          </a:xfrm>
        </p:spPr>
      </p:pic>
      <p:pic>
        <p:nvPicPr>
          <p:cNvPr id="3175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1" y="1776708"/>
            <a:ext cx="3371429" cy="4371429"/>
          </a:xfrm>
        </p:spPr>
      </p:pic>
      <p:sp>
        <p:nvSpPr>
          <p:cNvPr id="317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Cause and Effects </a:t>
            </a:r>
            <a:r>
              <a:rPr lang="en-US" sz="3600" dirty="0"/>
              <a:t>of the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French </a:t>
            </a:r>
            <a:r>
              <a:rPr lang="en-US" sz="3600" dirty="0"/>
              <a:t>and Indian War</a:t>
            </a:r>
            <a:endParaRPr lang="en-US" sz="4000" dirty="0" smtClean="0"/>
          </a:p>
        </p:txBody>
      </p:sp>
      <p:sp>
        <p:nvSpPr>
          <p:cNvPr id="18437" name="WordArt 8"/>
          <p:cNvSpPr>
            <a:spLocks noChangeArrowheads="1" noChangeShapeType="1" noTextEdit="1"/>
          </p:cNvSpPr>
          <p:nvPr/>
        </p:nvSpPr>
        <p:spPr bwMode="auto">
          <a:xfrm>
            <a:off x="914400" y="6172200"/>
            <a:ext cx="3200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Before Treaty</a:t>
            </a:r>
          </a:p>
        </p:txBody>
      </p:sp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5181600" y="6200274"/>
            <a:ext cx="3200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</a:rPr>
              <a:t>After Treaty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9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18437" grpId="0"/>
      <p:bldP spid="317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b="1" dirty="0" smtClean="0"/>
              <a:t>Treaty of Paris, 1763: 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/>
              <a:t>E</a:t>
            </a:r>
            <a:r>
              <a:rPr lang="en-US" dirty="0" smtClean="0"/>
              <a:t>nded </a:t>
            </a:r>
            <a:r>
              <a:rPr lang="en-US" dirty="0" smtClean="0"/>
              <a:t>the war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Gave Canada and French lands east of Mississippi to England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Because Spain allied with France, they had to give up Florida to Great Britain.</a:t>
            </a:r>
          </a:p>
          <a:p>
            <a:pPr marL="502920" indent="-457200">
              <a:buFont typeface="+mj-lt"/>
              <a:buAutoNum type="arabicPeriod"/>
            </a:pPr>
            <a:r>
              <a:rPr lang="en-US" b="1" dirty="0" smtClean="0"/>
              <a:t>Proclamation Line of 1763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dirty="0" smtClean="0"/>
              <a:t>King </a:t>
            </a:r>
            <a:r>
              <a:rPr lang="en-US" dirty="0" smtClean="0"/>
              <a:t>George III issued the </a:t>
            </a:r>
            <a:r>
              <a:rPr lang="en-US" b="1" dirty="0" smtClean="0"/>
              <a:t>Proclamation Line Act of 1763 </a:t>
            </a:r>
            <a:r>
              <a:rPr lang="en-US" dirty="0" smtClean="0"/>
              <a:t>banning the colonists from settling west of the Appalachians. </a:t>
            </a:r>
          </a:p>
          <a:p>
            <a:pPr marL="502920" indent="-457200">
              <a:buFont typeface="+mj-lt"/>
              <a:buAutoNum type="arabicPeriod"/>
            </a:pPr>
            <a:r>
              <a:rPr lang="en-US" b="1" dirty="0" smtClean="0"/>
              <a:t>Taxes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Great </a:t>
            </a:r>
            <a:r>
              <a:rPr lang="en-US" dirty="0" smtClean="0"/>
              <a:t>Britain taxes colonists to pay for it.</a:t>
            </a:r>
          </a:p>
          <a:p>
            <a:pPr marL="502920" indent="-457200">
              <a:buFont typeface="+mj-lt"/>
              <a:buAutoNum type="arabicPeriod"/>
            </a:pPr>
            <a:r>
              <a:rPr lang="en-US" b="1" dirty="0" smtClean="0"/>
              <a:t>British Power</a:t>
            </a:r>
          </a:p>
          <a:p>
            <a:pPr marL="777240" lvl="1" indent="-457200">
              <a:buFont typeface="+mj-lt"/>
              <a:buAutoNum type="alphaLcParenR"/>
            </a:pPr>
            <a:r>
              <a:rPr lang="en-US" dirty="0" smtClean="0"/>
              <a:t>Great </a:t>
            </a:r>
            <a:r>
              <a:rPr lang="en-US" dirty="0" smtClean="0"/>
              <a:t>Britain (England) becomes the most powerful force in Eastern North America.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FRENCH AND INDIAN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2"/>
          </p:nvPr>
        </p:nvSpPr>
        <p:spPr>
          <a:xfrm>
            <a:off x="499269" y="1582739"/>
            <a:ext cx="8077200" cy="4098925"/>
          </a:xfrm>
        </p:spPr>
        <p:txBody>
          <a:bodyPr/>
          <a:lstStyle/>
          <a:p>
            <a:r>
              <a:rPr lang="en-US" altLang="en-US" sz="4000" dirty="0" smtClean="0"/>
              <a:t>The War was expensive</a:t>
            </a:r>
          </a:p>
          <a:p>
            <a:r>
              <a:rPr lang="en-US" altLang="en-US" sz="4000" dirty="0" smtClean="0"/>
              <a:t>England increased the colonist’s taxes</a:t>
            </a:r>
          </a:p>
          <a:p>
            <a:r>
              <a:rPr lang="en-US" altLang="en-US" sz="4000" dirty="0" smtClean="0"/>
              <a:t>The Proclamation of 1763</a:t>
            </a:r>
          </a:p>
          <a:p>
            <a:endParaRPr lang="en-US" altLang="en-US" dirty="0" smtClean="0"/>
          </a:p>
        </p:txBody>
      </p:sp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Price of Victory</a:t>
            </a:r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2514600" y="4114800"/>
            <a:ext cx="6208713" cy="2670175"/>
            <a:chOff x="2362200" y="3733799"/>
            <a:chExt cx="6208712" cy="2670175"/>
          </a:xfrm>
        </p:grpSpPr>
        <p:pic>
          <p:nvPicPr>
            <p:cNvPr id="10245" name="Picture 1028" descr="ud1frojv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9150" y="4164013"/>
              <a:ext cx="1303338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246" name="Picture 1029" descr="ud1frojv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4572001"/>
              <a:ext cx="1303338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247" name="Picture 1030" descr="ud1frojv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800599"/>
              <a:ext cx="1408113" cy="160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031" descr="ud1frojv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599" y="3886199"/>
              <a:ext cx="1408113" cy="160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1032" descr="ud1frojv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799" y="3733799"/>
              <a:ext cx="1408113" cy="160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91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BRITISH POINT OF VIEW</a:t>
            </a:r>
            <a:endParaRPr lang="en-US" sz="2000" dirty="0"/>
          </a:p>
        </p:txBody>
      </p:sp>
      <p:sp>
        <p:nvSpPr>
          <p:cNvPr id="14338" name="Content Placeholder 2"/>
          <p:cNvSpPr>
            <a:spLocks noGrp="1"/>
          </p:cNvSpPr>
          <p:nvPr>
            <p:ph sz="half" idx="2"/>
          </p:nvPr>
        </p:nvSpPr>
        <p:spPr/>
        <p:txBody>
          <a:bodyPr vert="horz">
            <a:normAutofit fontScale="92500" lnSpcReduction="20000"/>
          </a:bodyPr>
          <a:lstStyle/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Slow colonists from moving away from coast where Britain had important investments and markets</a:t>
            </a:r>
          </a:p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Control Westward expansion</a:t>
            </a:r>
          </a:p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Hoping Expansion could be orderly</a:t>
            </a:r>
          </a:p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French and Indian War left British with public debt</a:t>
            </a:r>
          </a:p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Conflicts with natives avoided</a:t>
            </a:r>
          </a:p>
          <a:p>
            <a:pPr eaLnBrk="1" hangingPunct="1"/>
            <a:r>
              <a:rPr lang="en-US" altLang="en-US" sz="2200" dirty="0" smtClean="0">
                <a:latin typeface="Calibri" pitchFamily="34" charset="0"/>
              </a:rPr>
              <a:t>Britain wanted to control the fur trade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COLONISTS POINTS OF VIEW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latin typeface="Calibri" pitchFamily="34" charset="0"/>
              </a:rPr>
              <a:t>Investors all ready bought land beyond Appalachian </a:t>
            </a:r>
            <a:r>
              <a:rPr lang="en-US" altLang="en-US" dirty="0" err="1">
                <a:latin typeface="Calibri" pitchFamily="34" charset="0"/>
              </a:rPr>
              <a:t>mtns</a:t>
            </a:r>
            <a:r>
              <a:rPr lang="en-US" altLang="en-US" dirty="0">
                <a:latin typeface="Calibri" pitchFamily="34" charset="0"/>
              </a:rPr>
              <a:t>. – British ignore land claims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latin typeface="Calibri" pitchFamily="34" charset="0"/>
              </a:rPr>
              <a:t>Proclamation interferes with freedoms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latin typeface="Calibri" pitchFamily="34" charset="0"/>
              </a:rPr>
              <a:t>Distrust among colonists and British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latin typeface="Calibri" pitchFamily="34" charset="0"/>
              </a:rPr>
              <a:t>Troops interfere with their liberties</a:t>
            </a:r>
          </a:p>
          <a:p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eaLnBrk="1" hangingPunct="1"/>
            <a:r>
              <a:rPr lang="en-US" altLang="en-US" smtClean="0">
                <a:latin typeface="HelveticaNeueLT Std Lt Ext"/>
              </a:rPr>
              <a:t>Proclamation of 1763</a:t>
            </a:r>
          </a:p>
        </p:txBody>
      </p:sp>
    </p:spTree>
    <p:extLst>
      <p:ext uri="{BB962C8B-B14F-4D97-AF65-F5344CB8AC3E}">
        <p14:creationId xmlns:p14="http://schemas.microsoft.com/office/powerpoint/2010/main" val="312350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1552</TotalTime>
  <Words>198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PowerPoint Presentation</vt:lpstr>
      <vt:lpstr>Cause and Effects of the  French and Indian War</vt:lpstr>
      <vt:lpstr>EFFECTS OF FRENCH AND INDIAN WAR</vt:lpstr>
      <vt:lpstr>Price of Victory</vt:lpstr>
      <vt:lpstr>Proclamation of 1763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Nelson</dc:creator>
  <cp:lastModifiedBy>Kristen Nelson</cp:lastModifiedBy>
  <cp:revision>9</cp:revision>
  <dcterms:created xsi:type="dcterms:W3CDTF">2013-10-31T16:42:56Z</dcterms:created>
  <dcterms:modified xsi:type="dcterms:W3CDTF">2014-10-31T18:45:47Z</dcterms:modified>
</cp:coreProperties>
</file>