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ABB-76E4-4B94-94B6-A6EBC5F741C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8ECDC24-85F3-4171-8F00-ADBFDC6DCF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ABB-76E4-4B94-94B6-A6EBC5F741C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C24-85F3-4171-8F00-ADBFDC6DC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ABB-76E4-4B94-94B6-A6EBC5F741C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C24-85F3-4171-8F00-ADBFDC6DC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ABB-76E4-4B94-94B6-A6EBC5F741C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C24-85F3-4171-8F00-ADBFDC6DCF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ABB-76E4-4B94-94B6-A6EBC5F741C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ECDC24-85F3-4171-8F00-ADBFDC6DCF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ABB-76E4-4B94-94B6-A6EBC5F741C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C24-85F3-4171-8F00-ADBFDC6DCF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ABB-76E4-4B94-94B6-A6EBC5F741C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C24-85F3-4171-8F00-ADBFDC6DCF7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ABB-76E4-4B94-94B6-A6EBC5F741C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C24-85F3-4171-8F00-ADBFDC6DC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ABB-76E4-4B94-94B6-A6EBC5F741C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C24-85F3-4171-8F00-ADBFDC6DC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ABB-76E4-4B94-94B6-A6EBC5F741C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C24-85F3-4171-8F00-ADBFDC6DCF7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ABB-76E4-4B94-94B6-A6EBC5F741C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ECDC24-85F3-4171-8F00-ADBFDC6DCF7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639ABB-76E4-4B94-94B6-A6EBC5F741C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8ECDC24-85F3-4171-8F00-ADBFDC6DCF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Capitalism v. Communism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052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Private Ownership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Free Enterprise: Private investment in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Take Risks: make and keep profit, or go out of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Free Market: Quantity and Price is determined by market not government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Hard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Competition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Little government involvement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Focus on Profit</a:t>
            </a:r>
          </a:p>
        </p:txBody>
      </p:sp>
    </p:spTree>
    <p:extLst>
      <p:ext uri="{BB962C8B-B14F-4D97-AF65-F5344CB8AC3E}">
        <p14:creationId xmlns:p14="http://schemas.microsoft.com/office/powerpoint/2010/main" val="25312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052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Government property and businesses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Many countries see this as a stepping stone to Communism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2" y="2547938"/>
            <a:ext cx="8269287" cy="400526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Business </a:t>
            </a:r>
            <a:r>
              <a:rPr lang="en-US" dirty="0"/>
              <a:t>is for the benefit of society not the </a:t>
            </a:r>
            <a:r>
              <a:rPr lang="en-US" dirty="0" smtClean="0"/>
              <a:t>individual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Focus on Equality over profit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private 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Government ownership </a:t>
            </a:r>
            <a:r>
              <a:rPr lang="en-US" b="1" u="sng" dirty="0" smtClean="0"/>
              <a:t>UNTIL</a:t>
            </a:r>
            <a:r>
              <a:rPr lang="en-US" dirty="0" smtClean="0"/>
              <a:t> society is ready for community ownership of property and business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(In reality no communist country has ever made it to this point)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Cooperation: everyone does their fair share of the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Possessions </a:t>
            </a:r>
            <a:r>
              <a:rPr lang="en-US" dirty="0" smtClean="0"/>
              <a:t>based on needs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Eventually there will be no social classes and government will not be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“From all according to his ability, to all according to his need”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Karl Marx’s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443484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Karl Marx believed history was a story of class struggle</a:t>
            </a:r>
          </a:p>
          <a:p>
            <a:pPr lvl="2"/>
            <a:r>
              <a:rPr lang="en-US" dirty="0" smtClean="0"/>
              <a:t>Proletariat v. Bourgeoisie</a:t>
            </a:r>
          </a:p>
          <a:p>
            <a:pPr lvl="2"/>
            <a:r>
              <a:rPr lang="en-US" dirty="0" smtClean="0"/>
              <a:t>Lord v. Serf</a:t>
            </a:r>
          </a:p>
          <a:p>
            <a:pPr lvl="2"/>
            <a:r>
              <a:rPr lang="en-US" dirty="0" smtClean="0"/>
              <a:t>Rich v. Poor</a:t>
            </a:r>
          </a:p>
          <a:p>
            <a:pPr lvl="2"/>
            <a:r>
              <a:rPr lang="en-US" dirty="0" smtClean="0"/>
              <a:t>Noble v. Peasant </a:t>
            </a:r>
          </a:p>
          <a:p>
            <a:pPr lvl="2"/>
            <a:r>
              <a:rPr lang="en-US" dirty="0" smtClean="0"/>
              <a:t>Workers v. Factory Owners</a:t>
            </a:r>
          </a:p>
          <a:p>
            <a:r>
              <a:rPr lang="en-US" dirty="0" smtClean="0"/>
              <a:t>The Best societies would need to stop exploiting the workers</a:t>
            </a:r>
          </a:p>
          <a:p>
            <a:pPr marL="77724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25491" cy="45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83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Karl Marx’s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3749040" cy="685800"/>
          </a:xfrm>
        </p:spPr>
        <p:txBody>
          <a:bodyPr/>
          <a:lstStyle/>
          <a:p>
            <a:r>
              <a:rPr lang="en-US" dirty="0" smtClean="0"/>
              <a:t>Capitalism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5981" y="2514600"/>
            <a:ext cx="374904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Class Struggle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7132" y="3753316"/>
            <a:ext cx="374904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Workers Revolt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86161" y="4914900"/>
            <a:ext cx="374904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Socialism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6057900"/>
            <a:ext cx="374904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Communism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98702" y="2057400"/>
            <a:ext cx="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76399" y="2971800"/>
            <a:ext cx="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98702" y="4217950"/>
            <a:ext cx="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76399" y="5372100"/>
            <a:ext cx="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91038"/>
            <a:ext cx="4492625" cy="4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3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Capitalism v. Communism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290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1700’s-1800’s: Countries start breaking away from absolute monarchies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1900’s: Now these countries have to decide if they want to be Capitalists or Communists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After poor working conditions of the Industrial Revolution, WWI, The Great Depression, and WWII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Many people are weary Capitalist countries like Great Britain, United States,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fight between capitalism and communism is the root of the Cold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52500"/>
            <a:ext cx="7888287" cy="1362075"/>
          </a:xfrm>
        </p:spPr>
        <p:txBody>
          <a:bodyPr/>
          <a:lstStyle/>
          <a:p>
            <a:r>
              <a:rPr lang="en-US" dirty="0" smtClean="0"/>
              <a:t>Economies are </a:t>
            </a:r>
            <a:r>
              <a:rPr lang="en-US" dirty="0"/>
              <a:t>N</a:t>
            </a:r>
            <a:r>
              <a:rPr lang="en-US" dirty="0" smtClean="0"/>
              <a:t>ot Black and White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21764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country in the world is purely Capitalist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US still has government ownership in some instances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country in the world is purely Communist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No communist country has ever progressed to true communism where everything is owned communally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7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704</TotalTime>
  <Words>326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Economic Systems</vt:lpstr>
      <vt:lpstr>Capitalism</vt:lpstr>
      <vt:lpstr>Socialism</vt:lpstr>
      <vt:lpstr>Communism</vt:lpstr>
      <vt:lpstr>Karl Marx’s Philosophy</vt:lpstr>
      <vt:lpstr>Karl Marx’s Philosophy</vt:lpstr>
      <vt:lpstr>Capitalism v. Communism</vt:lpstr>
      <vt:lpstr>Economies are Not Black and White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Systems</dc:title>
  <dc:creator>Kristen Nelson</dc:creator>
  <cp:lastModifiedBy>Kristen Nelson</cp:lastModifiedBy>
  <cp:revision>13</cp:revision>
  <dcterms:created xsi:type="dcterms:W3CDTF">2014-03-04T20:44:38Z</dcterms:created>
  <dcterms:modified xsi:type="dcterms:W3CDTF">2015-03-16T17:49:33Z</dcterms:modified>
</cp:coreProperties>
</file>