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</p:sldMasterIdLst>
  <p:notesMasterIdLst>
    <p:notesMasterId r:id="rId15"/>
  </p:notesMasterIdLst>
  <p:handoutMasterIdLst>
    <p:handoutMasterId r:id="rId16"/>
  </p:handoutMasterIdLst>
  <p:sldIdLst>
    <p:sldId id="270" r:id="rId6"/>
    <p:sldId id="269" r:id="rId7"/>
    <p:sldId id="271" r:id="rId8"/>
    <p:sldId id="268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1A"/>
    <a:srgbClr val="7C0423"/>
    <a:srgbClr val="65051A"/>
    <a:srgbClr val="5B0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3" d="100"/>
          <a:sy n="63" d="100"/>
        </p:scale>
        <p:origin x="-114" y="-126"/>
      </p:cViewPr>
      <p:guideLst>
        <p:guide orient="horz" pos="2149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678A6F-0CD8-1844-BCA7-121B651CFA35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C9D174-F397-9648-9997-F485CC4E3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4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1BD468-10FC-8E4D-87BD-1D5011363038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E40DCF-C20A-5447-97DC-B8A8EC544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11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Boxer Rebellion:</a:t>
            </a:r>
            <a:r>
              <a:rPr lang="en-US" baseline="0" dirty="0" smtClean="0"/>
              <a:t> Boxers (members of a secret organization) roamed China killing foreign missionaries, Chinese Christians and other foreign people or cultures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40DCF-C20A-5447-97DC-B8A8EC544EC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4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Nationalists hoped to gain from the expertise and support</a:t>
            </a:r>
            <a:r>
              <a:rPr lang="en-US" baseline="0" dirty="0" smtClean="0"/>
              <a:t> of the Soviet Union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40DCF-C20A-5447-97DC-B8A8EC544E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1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3E23B1-880F-B345-B5A3-C6EFA3650BAE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C2E37F-B51C-ED44-98DD-C2CD0A15ECC7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7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96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6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27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LH_transi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SHOW THIS SLIDE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4767" y="1638302"/>
            <a:ext cx="8410247" cy="4013200"/>
          </a:xfrm>
        </p:spPr>
        <p:txBody>
          <a:bodyPr/>
          <a:lstStyle/>
          <a:p>
            <a:r>
              <a:rPr lang="en-US" sz="2800" dirty="0" smtClean="0"/>
              <a:t>Qing Dynasty was heavily influenced by western Imperialists</a:t>
            </a:r>
          </a:p>
          <a:p>
            <a:r>
              <a:rPr lang="en-US" sz="2800" dirty="0" smtClean="0"/>
              <a:t>Many Chinese started to rebel against this foreign involvement</a:t>
            </a:r>
          </a:p>
          <a:p>
            <a:pPr lvl="1"/>
            <a:r>
              <a:rPr lang="en-US" sz="2000" dirty="0" smtClean="0"/>
              <a:t>Boxer Rebellion</a:t>
            </a:r>
          </a:p>
          <a:p>
            <a:r>
              <a:rPr lang="en-US" sz="2800" dirty="0" smtClean="0"/>
              <a:t>Qing Dynasty is unable to restore order and falls</a:t>
            </a:r>
          </a:p>
          <a:p>
            <a:r>
              <a:rPr lang="en-US" sz="2800" dirty="0" smtClean="0"/>
              <a:t>China </a:t>
            </a:r>
            <a:r>
              <a:rPr lang="en-US" sz="2800" dirty="0"/>
              <a:t>ends up being overrun with warlords contending for </a:t>
            </a:r>
            <a:r>
              <a:rPr lang="en-US" sz="2800" dirty="0" smtClean="0"/>
              <a:t>power</a:t>
            </a:r>
          </a:p>
          <a:p>
            <a:r>
              <a:rPr lang="en-US" sz="2800" dirty="0" smtClean="0"/>
              <a:t>Nationalists start to develop political strength</a:t>
            </a:r>
          </a:p>
          <a:p>
            <a:pPr lvl="1"/>
            <a:r>
              <a:rPr lang="en-US" sz="2000" dirty="0" smtClean="0"/>
              <a:t>Ultimately they want to establish western democracy in China</a:t>
            </a:r>
          </a:p>
        </p:txBody>
      </p:sp>
    </p:spTree>
    <p:extLst>
      <p:ext uri="{BB962C8B-B14F-4D97-AF65-F5344CB8AC3E}">
        <p14:creationId xmlns:p14="http://schemas.microsoft.com/office/powerpoint/2010/main" val="426631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DO NOT SHOW THIS SLIDE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Nationalists join with the Communists</a:t>
            </a:r>
          </a:p>
          <a:p>
            <a:pPr lvl="1"/>
            <a:r>
              <a:rPr lang="en-US" sz="2000" dirty="0" smtClean="0"/>
              <a:t>Goal was to oppose warlords</a:t>
            </a:r>
          </a:p>
          <a:p>
            <a:pPr lvl="1"/>
            <a:r>
              <a:rPr lang="en-US" sz="2000" dirty="0" smtClean="0"/>
              <a:t>Drive out imperialist powers</a:t>
            </a:r>
          </a:p>
          <a:p>
            <a:r>
              <a:rPr lang="en-US" sz="2800" dirty="0" smtClean="0"/>
              <a:t>At first, both groups relied on the alliance</a:t>
            </a:r>
            <a:endParaRPr lang="en-US" sz="2000" dirty="0"/>
          </a:p>
          <a:p>
            <a:r>
              <a:rPr lang="en-US" sz="2800" dirty="0" smtClean="0"/>
              <a:t>After gaining some stability the Nationalists turned on the Communists</a:t>
            </a:r>
          </a:p>
        </p:txBody>
      </p:sp>
    </p:spTree>
    <p:extLst>
      <p:ext uri="{BB962C8B-B14F-4D97-AF65-F5344CB8AC3E}">
        <p14:creationId xmlns:p14="http://schemas.microsoft.com/office/powerpoint/2010/main" val="200515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SHOW THIS SLIDE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549" y="1422400"/>
            <a:ext cx="8101301" cy="4013200"/>
          </a:xfrm>
        </p:spPr>
        <p:txBody>
          <a:bodyPr/>
          <a:lstStyle/>
          <a:p>
            <a:r>
              <a:rPr lang="en-US" dirty="0" smtClean="0"/>
              <a:t>Communists go into hiding for many years to rebuild support</a:t>
            </a:r>
          </a:p>
          <a:p>
            <a:r>
              <a:rPr lang="en-US" dirty="0" smtClean="0"/>
              <a:t>Nationalists try to push Communists out of their headquarters</a:t>
            </a:r>
          </a:p>
          <a:p>
            <a:r>
              <a:rPr lang="en-US" dirty="0" smtClean="0"/>
              <a:t>Nationalists blockaded Communists to starve them out</a:t>
            </a:r>
          </a:p>
          <a:p>
            <a:pPr lvl="1"/>
            <a:r>
              <a:rPr lang="en-US" sz="2000" dirty="0" smtClean="0"/>
              <a:t>Communists eventually push past the blockade and start on a long march to safety</a:t>
            </a:r>
          </a:p>
          <a:p>
            <a:pPr lvl="1"/>
            <a:r>
              <a:rPr lang="en-US" sz="2000" dirty="0" smtClean="0"/>
              <a:t>Of the 90,000 who left, only 9,000 made it to safety</a:t>
            </a:r>
          </a:p>
          <a:p>
            <a:r>
              <a:rPr lang="en-US" sz="2800" dirty="0" smtClean="0"/>
              <a:t>Mao Zedong became the clear leader of the Communist party during this time period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17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Chinese Communism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Cultural Revolution and the Great Leap Forward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by the End of WWII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940" y="1638302"/>
            <a:ext cx="7315200" cy="4013200"/>
          </a:xfrm>
        </p:spPr>
        <p:txBody>
          <a:bodyPr/>
          <a:lstStyle/>
          <a:p>
            <a:r>
              <a:rPr lang="en-US" dirty="0" smtClean="0"/>
              <a:t>China had no clear, unified leader</a:t>
            </a:r>
          </a:p>
          <a:p>
            <a:r>
              <a:rPr lang="en-US" dirty="0" smtClean="0"/>
              <a:t>Communists built a stronghold in the North</a:t>
            </a:r>
          </a:p>
          <a:p>
            <a:pPr lvl="1"/>
            <a:r>
              <a:rPr lang="en-US" dirty="0" smtClean="0"/>
              <a:t>Led by Mao Zedong</a:t>
            </a:r>
          </a:p>
          <a:p>
            <a:r>
              <a:rPr lang="en-US" dirty="0" smtClean="0"/>
              <a:t>Nationalists built a stronghold in South and Central China</a:t>
            </a:r>
          </a:p>
          <a:p>
            <a:pPr lvl="1"/>
            <a:r>
              <a:rPr lang="en-US" dirty="0" smtClean="0"/>
              <a:t>Nationalists wanted to establish democracy</a:t>
            </a:r>
          </a:p>
        </p:txBody>
      </p:sp>
    </p:spTree>
    <p:extLst>
      <p:ext uri="{BB962C8B-B14F-4D97-AF65-F5344CB8AC3E}">
        <p14:creationId xmlns:p14="http://schemas.microsoft.com/office/powerpoint/2010/main" val="37169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Nationalists Flee to Taiwan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621" y="1638302"/>
            <a:ext cx="3760350" cy="4013200"/>
          </a:xfrm>
        </p:spPr>
        <p:txBody>
          <a:bodyPr/>
          <a:lstStyle/>
          <a:p>
            <a:r>
              <a:rPr lang="en-US" sz="2400" dirty="0" smtClean="0"/>
              <a:t>Mao Zedong led an army of Communists against the Nationalists</a:t>
            </a:r>
          </a:p>
          <a:p>
            <a:r>
              <a:rPr lang="en-US" sz="2400" dirty="0" smtClean="0"/>
              <a:t>The Nationalists fled to Taiwan</a:t>
            </a:r>
          </a:p>
          <a:p>
            <a:endParaRPr lang="en-US" dirty="0"/>
          </a:p>
          <a:p>
            <a:r>
              <a:rPr lang="en-US" sz="1800" dirty="0" smtClean="0"/>
              <a:t>People’s Republic of China- Communism on mainland</a:t>
            </a:r>
          </a:p>
          <a:p>
            <a:r>
              <a:rPr lang="en-US" sz="1800" dirty="0" smtClean="0"/>
              <a:t>Republic of China- Democracy in Taiwan</a:t>
            </a:r>
          </a:p>
          <a:p>
            <a:r>
              <a:rPr lang="en-US" sz="1800" dirty="0" smtClean="0"/>
              <a:t>Both claim to be the rightful ruler of the other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70" y="2657315"/>
            <a:ext cx="48387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Leap Forward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Mao wanted to quickly surpass the industrial strength of America</a:t>
            </a:r>
          </a:p>
          <a:p>
            <a:pPr lvl="1"/>
            <a:r>
              <a:rPr lang="en-US" dirty="0" smtClean="0"/>
              <a:t>Destroyed Private Ownership</a:t>
            </a:r>
          </a:p>
          <a:p>
            <a:r>
              <a:rPr lang="en-US" dirty="0" smtClean="0"/>
              <a:t>This attempt failed epically</a:t>
            </a:r>
          </a:p>
          <a:p>
            <a:pPr lvl="1"/>
            <a:r>
              <a:rPr lang="en-US" dirty="0" smtClean="0"/>
              <a:t>Created a famine that killed up to 20 million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939" y="1638302"/>
            <a:ext cx="7675257" cy="4013200"/>
          </a:xfrm>
        </p:spPr>
        <p:txBody>
          <a:bodyPr/>
          <a:lstStyle/>
          <a:p>
            <a:r>
              <a:rPr lang="en-US" sz="2400" dirty="0" smtClean="0"/>
              <a:t>A movement promoted by Mao Zedong and largely supported by zealous Chinese youth</a:t>
            </a:r>
          </a:p>
          <a:p>
            <a:pPr lvl="1"/>
            <a:r>
              <a:rPr lang="en-US" sz="2000" dirty="0" smtClean="0"/>
              <a:t>Destroy the Four Olds: Old ideas, old culture, old customs and old habits</a:t>
            </a:r>
          </a:p>
          <a:p>
            <a:pPr lvl="1"/>
            <a:r>
              <a:rPr lang="en-US" sz="2000" dirty="0" smtClean="0"/>
              <a:t>Attacked anyone who supported anti-communism or foreign culture</a:t>
            </a:r>
          </a:p>
          <a:p>
            <a:r>
              <a:rPr lang="en-US" sz="2400" dirty="0" smtClean="0"/>
              <a:t>Vicious attacks on people, destruction of property, extreme violence, public embarrassment</a:t>
            </a:r>
          </a:p>
        </p:txBody>
      </p:sp>
    </p:spTree>
    <p:extLst>
      <p:ext uri="{BB962C8B-B14F-4D97-AF65-F5344CB8AC3E}">
        <p14:creationId xmlns:p14="http://schemas.microsoft.com/office/powerpoint/2010/main" val="28754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the Soviet Union, China has taken steps away from Communism</a:t>
            </a:r>
          </a:p>
          <a:p>
            <a:r>
              <a:rPr lang="en-US" dirty="0" smtClean="0"/>
              <a:t>Extreme poverty and a lack of progress caused many people to revolt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406</Words>
  <Application>Microsoft Office PowerPoint</Application>
  <PresentationFormat>On-screen Show (4:3)</PresentationFormat>
  <Paragraphs>53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Title Slide</vt:lpstr>
      <vt:lpstr>Basic Slide</vt:lpstr>
      <vt:lpstr>Transition Slide</vt:lpstr>
      <vt:lpstr>Transition Slide #2</vt:lpstr>
      <vt:lpstr>End Slide</vt:lpstr>
      <vt:lpstr>DO NOT SHOW THIS SLIDE</vt:lpstr>
      <vt:lpstr>DO NOT SHOW THIS SLIDE</vt:lpstr>
      <vt:lpstr>DO NOT SHOW THIS SLIDE</vt:lpstr>
      <vt:lpstr>PowerPoint Presentation</vt:lpstr>
      <vt:lpstr>China by the End of WWII</vt:lpstr>
      <vt:lpstr>Nationalists Flee to Taiwan</vt:lpstr>
      <vt:lpstr>The Great Leap Forward</vt:lpstr>
      <vt:lpstr>Cultural Revolution</vt:lpstr>
      <vt:lpstr>China Today</vt:lpstr>
    </vt:vector>
  </TitlesOfParts>
  <Company>CRESST/CSE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Kristen Nelson</cp:lastModifiedBy>
  <cp:revision>69</cp:revision>
  <dcterms:created xsi:type="dcterms:W3CDTF">2012-11-30T01:40:14Z</dcterms:created>
  <dcterms:modified xsi:type="dcterms:W3CDTF">2015-05-11T15:40:31Z</dcterms:modified>
</cp:coreProperties>
</file>