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7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73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C03F94-149B-4521-A543-DC513E5FFF01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612C350-E0EF-4B8D-96F8-57C35E2F42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cold-war/bay-of-pigs-invasion/videos/bay-of-pigs-cias-perfect-failu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343400"/>
            <a:ext cx="8763000" cy="1524000"/>
          </a:xfrm>
        </p:spPr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340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Cuban </a:t>
            </a:r>
            <a:r>
              <a:rPr lang="en-US" dirty="0" err="1" smtClean="0"/>
              <a:t>Missle</a:t>
            </a:r>
            <a:r>
              <a:rPr lang="en-US" dirty="0" smtClean="0"/>
              <a:t> Crisis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657600" cy="37673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Kennedy calls together the EXCOM.</a:t>
            </a:r>
          </a:p>
          <a:p>
            <a:pPr lvl="1"/>
            <a:r>
              <a:rPr lang="en-US" dirty="0" smtClean="0"/>
              <a:t>Group of security advisors.</a:t>
            </a:r>
            <a:endParaRPr lang="en-US" dirty="0"/>
          </a:p>
          <a:p>
            <a:pPr lvl="1"/>
            <a:r>
              <a:rPr lang="en-US" dirty="0" smtClean="0"/>
              <a:t>They know they are in danger, but also know that if they attack Cuba, they could start a full scale nuclear war.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24379" cy="30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9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0"/>
            <a:ext cx="8610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Cuban Missile Crisis Simulation</a:t>
            </a:r>
            <a:endParaRPr lang="en-US" dirty="0"/>
          </a:p>
        </p:txBody>
      </p:sp>
      <p:pic>
        <p:nvPicPr>
          <p:cNvPr id="5" name="Content Placeholder 4" descr="The Cuban missile cri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7955"/>
            <a:ext cx="5029200" cy="45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657600" cy="29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3657600" cy="3767328"/>
          </a:xfrm>
        </p:spPr>
        <p:txBody>
          <a:bodyPr/>
          <a:lstStyle/>
          <a:p>
            <a:pPr lvl="1"/>
            <a:r>
              <a:rPr lang="en-US" dirty="0"/>
              <a:t>They decide to create a blockade around Cuba.</a:t>
            </a:r>
          </a:p>
          <a:p>
            <a:pPr lvl="1"/>
            <a:r>
              <a:rPr lang="en-US" dirty="0"/>
              <a:t>BLOCAKDE: Using ships around Cuba to keep supplies from entering or leaving.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57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Missile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US agreed to give up the nuclear missiles they had in Turkey, if Russia would get rid of the ones they had stationed in Cuba.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657600" cy="283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Averted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09600"/>
            <a:ext cx="3352800" cy="4648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war was averted. In later years, a high end Cuban official said that if the US had invaded, Cuba could have launched the nuclear missiles, </a:t>
            </a:r>
            <a:r>
              <a:rPr lang="en-US" dirty="0" smtClean="0"/>
              <a:t>the Soviet Union could have declared War, </a:t>
            </a:r>
            <a:r>
              <a:rPr lang="en-US" dirty="0" smtClean="0"/>
              <a:t>resulting </a:t>
            </a:r>
            <a:r>
              <a:rPr lang="en-US" dirty="0" smtClean="0"/>
              <a:t>in a large scale nuclear war</a:t>
            </a:r>
            <a:r>
              <a:rPr lang="en-US" dirty="0" smtClean="0"/>
              <a:t>. World War III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400" y="16002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1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0"/>
            <a:ext cx="6858000" cy="955964"/>
          </a:xfrm>
        </p:spPr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uba: 90 miles from the coast of the US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7696200" cy="561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5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Involved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6358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1"/>
            <a:ext cx="251744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1"/>
            <a:ext cx="2516368" cy="337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962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F. Kennedy</a:t>
            </a:r>
          </a:p>
          <a:p>
            <a:pPr algn="ctr"/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27611" y="400396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Nikita </a:t>
            </a:r>
            <a:r>
              <a:rPr lang="en-US" dirty="0" err="1" smtClean="0"/>
              <a:t>Kruschev</a:t>
            </a:r>
            <a:endParaRPr lang="en-US" dirty="0" smtClean="0"/>
          </a:p>
          <a:p>
            <a:pPr algn="ctr"/>
            <a:r>
              <a:rPr lang="en-US" dirty="0" smtClean="0"/>
              <a:t>Soviet Union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3527" y="399010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Fidel Castro</a:t>
            </a:r>
          </a:p>
          <a:p>
            <a:pPr algn="ctr"/>
            <a:r>
              <a:rPr lang="en-US" dirty="0" smtClean="0"/>
              <a:t>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685800"/>
            <a:ext cx="3657600" cy="3767328"/>
          </a:xfrm>
        </p:spPr>
        <p:txBody>
          <a:bodyPr/>
          <a:lstStyle/>
          <a:p>
            <a:r>
              <a:rPr lang="en-US" dirty="0" smtClean="0"/>
              <a:t>Fidel Castro (communist) overthrows the government in Cuba.</a:t>
            </a:r>
          </a:p>
          <a:p>
            <a:r>
              <a:rPr lang="en-US" dirty="0" smtClean="0"/>
              <a:t>A group of 1,500 rebels is willing to fight to free Cuba from the communists.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8" y="1066800"/>
            <a:ext cx="5486400" cy="360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Truman Doctrine, what would the US do?</a:t>
            </a:r>
          </a:p>
          <a:p>
            <a:pPr lvl="1"/>
            <a:r>
              <a:rPr lang="en-US" dirty="0" smtClean="0"/>
              <a:t>Bay </a:t>
            </a:r>
            <a:r>
              <a:rPr lang="en-US" dirty="0" smtClean="0"/>
              <a:t>of Pigs invasion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www.history.com/topics/cold-war/bay-of-pigs-invasion/videos/bay-of-pigs-cias-perfect-failure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066800"/>
          </a:xfrm>
        </p:spPr>
        <p:txBody>
          <a:bodyPr/>
          <a:lstStyle/>
          <a:p>
            <a:r>
              <a:rPr lang="en-US" dirty="0" smtClean="0"/>
              <a:t>Cuba is still controlled by the communists….</a:t>
            </a:r>
          </a:p>
          <a:p>
            <a:r>
              <a:rPr lang="en-US" dirty="0" smtClean="0"/>
              <a:t>And joins into an alliance with the Soviet Union.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86740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038600"/>
            <a:ext cx="7543800" cy="167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804862" y="5638800"/>
            <a:ext cx="7653338" cy="91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pilot flying over Cuba comes back with these pictures.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7140"/>
            <a:ext cx="8497887" cy="559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34350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7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142</TotalTime>
  <Words>254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Cuban Missile Crisis</vt:lpstr>
      <vt:lpstr>Cuba: 90 miles from the coast of the US</vt:lpstr>
      <vt:lpstr>People Involved</vt:lpstr>
      <vt:lpstr>Communism in Cuba</vt:lpstr>
      <vt:lpstr>PowerPoint Presentation</vt:lpstr>
      <vt:lpstr>PowerPoint Presentation</vt:lpstr>
      <vt:lpstr>Cuba</vt:lpstr>
      <vt:lpstr>PowerPoint Presentation</vt:lpstr>
      <vt:lpstr>PowerPoint Presentation</vt:lpstr>
      <vt:lpstr>PowerPoint Presentation</vt:lpstr>
      <vt:lpstr>Cuban Missle Crisis</vt:lpstr>
      <vt:lpstr>Cuban Missile Crisis Simulation</vt:lpstr>
      <vt:lpstr>Blockade</vt:lpstr>
      <vt:lpstr>Missile Trade</vt:lpstr>
      <vt:lpstr>War Averted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Missile Crisis</dc:title>
  <dc:creator>Sarah Johnson</dc:creator>
  <cp:lastModifiedBy>Kristen Nelson</cp:lastModifiedBy>
  <cp:revision>7</cp:revision>
  <dcterms:created xsi:type="dcterms:W3CDTF">2015-03-19T18:28:32Z</dcterms:created>
  <dcterms:modified xsi:type="dcterms:W3CDTF">2015-03-19T20:57:54Z</dcterms:modified>
</cp:coreProperties>
</file>