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6E30-0242-4C7E-B219-60222886063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25DCC0-EA89-4992-BC0A-412DD2856A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6E30-0242-4C7E-B219-60222886063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DCC0-EA89-4992-BC0A-412DD2856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6E30-0242-4C7E-B219-60222886063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DCC0-EA89-4992-BC0A-412DD2856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6E30-0242-4C7E-B219-60222886063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DCC0-EA89-4992-BC0A-412DD2856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6E30-0242-4C7E-B219-60222886063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DCC0-EA89-4992-BC0A-412DD2856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6E30-0242-4C7E-B219-60222886063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DCC0-EA89-4992-BC0A-412DD2856A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6E30-0242-4C7E-B219-60222886063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DCC0-EA89-4992-BC0A-412DD2856A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6E30-0242-4C7E-B219-60222886063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DCC0-EA89-4992-BC0A-412DD2856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6E30-0242-4C7E-B219-60222886063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DCC0-EA89-4992-BC0A-412DD2856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6E30-0242-4C7E-B219-60222886063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DCC0-EA89-4992-BC0A-412DD2856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F6E30-0242-4C7E-B219-60222886063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DCC0-EA89-4992-BC0A-412DD2856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F9DF6E30-0242-4C7E-B219-602228860631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225DCC0-EA89-4992-BC0A-412DD2856AD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Confucianism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Ancient 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9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Zhou Dynasty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Longest Chinese dynasty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uccessful until their downfall in 256 BC</a:t>
            </a:r>
          </a:p>
          <a:p>
            <a:r>
              <a:rPr lang="en-US" dirty="0" smtClean="0"/>
              <a:t>China suffered from warfare between different states</a:t>
            </a:r>
          </a:p>
          <a:p>
            <a:pPr lvl="1"/>
            <a:r>
              <a:rPr lang="en-US" dirty="0" smtClean="0"/>
              <a:t>Violence and chaos in society</a:t>
            </a:r>
          </a:p>
          <a:p>
            <a:r>
              <a:rPr lang="en-US" dirty="0" smtClean="0"/>
              <a:t>How do we restore social order?</a:t>
            </a:r>
          </a:p>
          <a:p>
            <a:pPr lvl="1"/>
            <a:r>
              <a:rPr lang="en-US" dirty="0" smtClean="0"/>
              <a:t>Confucius comes with 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2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Confucius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Traveled China persuading political leaders to follow his ideas</a:t>
            </a:r>
          </a:p>
          <a:p>
            <a:r>
              <a:rPr lang="en-US" dirty="0" smtClean="0"/>
              <a:t>Considered a great teacher; China’s First Teacher</a:t>
            </a:r>
          </a:p>
          <a:p>
            <a:r>
              <a:rPr lang="en-US" dirty="0" smtClean="0"/>
              <a:t>His ideas are political and ethical; not spiritual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85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Dao (Way)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Order can be restored by following a two part way</a:t>
            </a:r>
          </a:p>
          <a:p>
            <a:pPr marL="662940" lvl="1" indent="-342900">
              <a:buFont typeface="+mj-lt"/>
              <a:buAutoNum type="arabicPeriod"/>
            </a:pPr>
            <a:r>
              <a:rPr lang="en-US" dirty="0" smtClean="0"/>
              <a:t>Duty: Put family and societal needs above your own</a:t>
            </a:r>
          </a:p>
          <a:p>
            <a:pPr marL="662940" lvl="1" indent="-342900">
              <a:buFont typeface="+mj-lt"/>
              <a:buAutoNum type="arabicPeriod"/>
            </a:pPr>
            <a:r>
              <a:rPr lang="en-US" dirty="0" smtClean="0"/>
              <a:t>Humanity: Compassion and empathy for others</a:t>
            </a:r>
          </a:p>
          <a:p>
            <a:pPr marL="662940" lvl="1" indent="-3429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If political leaders set a good example</a:t>
            </a:r>
          </a:p>
          <a:p>
            <a:pPr lvl="1"/>
            <a:r>
              <a:rPr lang="en-US" dirty="0" smtClean="0"/>
              <a:t>Society will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4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15200" cy="793812"/>
          </a:xfrm>
        </p:spPr>
        <p:txBody>
          <a:bodyPr/>
          <a:lstStyle/>
          <a:p>
            <a:r>
              <a:rPr lang="en-US" dirty="0" smtClean="0"/>
              <a:t>5 Important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1"/>
            <a:ext cx="73152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Society should be governed by five important relationships</a:t>
            </a:r>
          </a:p>
          <a:p>
            <a:r>
              <a:rPr lang="en-US" dirty="0" smtClean="0"/>
              <a:t>Each person has a duty to the other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Parent to Child</a:t>
            </a:r>
          </a:p>
          <a:p>
            <a:pPr lvl="2"/>
            <a:r>
              <a:rPr lang="en-US" dirty="0" smtClean="0"/>
              <a:t>Parent should be loving, child should revere parents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Husband to Wife</a:t>
            </a:r>
          </a:p>
          <a:p>
            <a:pPr lvl="2"/>
            <a:r>
              <a:rPr lang="en-US" dirty="0" smtClean="0"/>
              <a:t>Husbands should fulfill duties, wives should be obedient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Older Sibling to Younger Sibling</a:t>
            </a:r>
          </a:p>
          <a:p>
            <a:pPr lvl="2"/>
            <a:r>
              <a:rPr lang="en-US" dirty="0" smtClean="0"/>
              <a:t>Elder should be kind, younger should be respectful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Friend to Friend</a:t>
            </a:r>
          </a:p>
          <a:p>
            <a:pPr lvl="2"/>
            <a:r>
              <a:rPr lang="en-US" dirty="0" smtClean="0"/>
              <a:t>Be respectful and kind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Ruler to Subject</a:t>
            </a:r>
          </a:p>
          <a:p>
            <a:pPr lvl="2"/>
            <a:r>
              <a:rPr lang="en-US" dirty="0" smtClean="0"/>
              <a:t>Rulers benevolent, subjects loyal</a:t>
            </a:r>
          </a:p>
          <a:p>
            <a:r>
              <a:rPr lang="en-US" dirty="0" smtClean="0"/>
              <a:t>The ultimate goal is harmony within society</a:t>
            </a:r>
          </a:p>
        </p:txBody>
      </p:sp>
    </p:spTree>
    <p:extLst>
      <p:ext uri="{BB962C8B-B14F-4D97-AF65-F5344CB8AC3E}">
        <p14:creationId xmlns:p14="http://schemas.microsoft.com/office/powerpoint/2010/main" val="1766606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Confucianism is more a societal structure and a way of life than a religion</a:t>
            </a:r>
          </a:p>
          <a:p>
            <a:r>
              <a:rPr lang="en-US" dirty="0" smtClean="0"/>
              <a:t>Confucian never claimed to be a prophet or religious leader</a:t>
            </a:r>
          </a:p>
          <a:p>
            <a:r>
              <a:rPr lang="en-US" dirty="0" smtClean="0"/>
              <a:t>However, millions of people follow his writings and ideas that were compiled in a book</a:t>
            </a:r>
          </a:p>
          <a:p>
            <a:pPr lvl="1"/>
            <a:r>
              <a:rPr lang="en-US" i="1" dirty="0" smtClean="0"/>
              <a:t>The Analects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2455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Governing officers must pass examinations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7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166</TotalTime>
  <Words>237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Perspective</vt:lpstr>
      <vt:lpstr>Confucianism </vt:lpstr>
      <vt:lpstr>Zhou Dynasty</vt:lpstr>
      <vt:lpstr>Confucius</vt:lpstr>
      <vt:lpstr>Dao (Way)</vt:lpstr>
      <vt:lpstr>5 Important Relationships</vt:lpstr>
      <vt:lpstr>Religion?</vt:lpstr>
      <vt:lpstr>Merit System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Confucianism</dc:title>
  <dc:creator>Kristen Nelson</dc:creator>
  <cp:lastModifiedBy>Kristen Nelson</cp:lastModifiedBy>
  <cp:revision>5</cp:revision>
  <dcterms:created xsi:type="dcterms:W3CDTF">2014-04-03T17:46:52Z</dcterms:created>
  <dcterms:modified xsi:type="dcterms:W3CDTF">2014-04-03T22:07:17Z</dcterms:modified>
</cp:coreProperties>
</file>