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D69A-67CE-4466-B1C6-C8CD323B969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56DD3-C4AA-4FA2-83B5-0F5610C1C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Wilmot proposed this during the Mexican</a:t>
            </a:r>
            <a:r>
              <a:rPr lang="en-US" baseline="0" dirty="0" smtClean="0"/>
              <a:t> American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6DD3-C4AA-4FA2-83B5-0F5610C1C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commissioners rejected a slaveholder’s claim they got $5</a:t>
            </a:r>
            <a:r>
              <a:rPr lang="en-US" baseline="0" dirty="0" smtClean="0"/>
              <a:t> for services. They got $10 if they returned a suspected fugitive to the slaveholder in the 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6DD3-C4AA-4FA2-83B5-0F5610C1C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B18AA3-7025-4DA1-8F7D-1A53769FDC9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B56C00-0442-4202-ACA2-B9D91FC3EB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Cession: Slave or Free?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1752600"/>
            <a:ext cx="8880763" cy="39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Mexican 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line of Missouri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slavery in any part of the territory (Wilmot Proviso)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Popular Sovereignty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dirty="0" smtClean="0"/>
              <a:t>Allow voters in territory to decide whether they wanted to ban or allow slavery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California enter union as free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Utah and New Mexico territories would have popular sovereignty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Congress passed Fugitive Slave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Forced all citizens to help in the recovery of any runaway slave</a:t>
            </a:r>
          </a:p>
          <a:p>
            <a:r>
              <a:rPr lang="en-US" dirty="0" smtClean="0"/>
              <a:t>Federal crime to help runaway slaves</a:t>
            </a:r>
          </a:p>
          <a:p>
            <a:r>
              <a:rPr lang="en-US" dirty="0" smtClean="0"/>
              <a:t>Officials could arrest runaways in areas where slavery was illegal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479</TotalTime>
  <Words>141</Words>
  <Application>Microsoft Office PowerPoint</Application>
  <PresentationFormat>On-screen Show (4:3)</PresentationFormat>
  <Paragraphs>19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Compromise of 1850</vt:lpstr>
      <vt:lpstr>Mexican Cession: Slave or Free?</vt:lpstr>
      <vt:lpstr>Options for Mexican Cession</vt:lpstr>
      <vt:lpstr>Compromise of 1850</vt:lpstr>
      <vt:lpstr>Fugitive Slave Act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7</cp:revision>
  <dcterms:created xsi:type="dcterms:W3CDTF">2014-04-22T13:49:05Z</dcterms:created>
  <dcterms:modified xsi:type="dcterms:W3CDTF">2014-04-23T19:57:41Z</dcterms:modified>
</cp:coreProperties>
</file>