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2" r:id="rId3"/>
    <p:sldId id="256" r:id="rId4"/>
    <p:sldId id="257" r:id="rId5"/>
    <p:sldId id="273" r:id="rId6"/>
    <p:sldId id="259" r:id="rId7"/>
    <p:sldId id="260" r:id="rId8"/>
    <p:sldId id="258" r:id="rId9"/>
    <p:sldId id="281" r:id="rId10"/>
    <p:sldId id="277" r:id="rId11"/>
    <p:sldId id="278" r:id="rId12"/>
    <p:sldId id="279" r:id="rId13"/>
    <p:sldId id="280" r:id="rId14"/>
    <p:sldId id="275" r:id="rId15"/>
    <p:sldId id="266" r:id="rId16"/>
    <p:sldId id="267" r:id="rId17"/>
    <p:sldId id="274" r:id="rId18"/>
    <p:sldId id="261" r:id="rId19"/>
    <p:sldId id="262" r:id="rId20"/>
    <p:sldId id="263" r:id="rId21"/>
    <p:sldId id="282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B18A-0A41-4D60-88C3-C5D5BBC31AF4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EA6ADD2-D5A6-4054-8747-5CC3F1B767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B18A-0A41-4D60-88C3-C5D5BBC31AF4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ADD2-D5A6-4054-8747-5CC3F1B767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B18A-0A41-4D60-88C3-C5D5BBC31AF4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ADD2-D5A6-4054-8747-5CC3F1B767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B18A-0A41-4D60-88C3-C5D5BBC31AF4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ADD2-D5A6-4054-8747-5CC3F1B767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B18A-0A41-4D60-88C3-C5D5BBC31AF4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EA6ADD2-D5A6-4054-8747-5CC3F1B767D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B18A-0A41-4D60-88C3-C5D5BBC31AF4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ADD2-D5A6-4054-8747-5CC3F1B767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B18A-0A41-4D60-88C3-C5D5BBC31AF4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ADD2-D5A6-4054-8747-5CC3F1B767D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B18A-0A41-4D60-88C3-C5D5BBC31AF4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ADD2-D5A6-4054-8747-5CC3F1B767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B18A-0A41-4D60-88C3-C5D5BBC31AF4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ADD2-D5A6-4054-8747-5CC3F1B767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B18A-0A41-4D60-88C3-C5D5BBC31AF4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ADD2-D5A6-4054-8747-5CC3F1B767D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B18A-0A41-4D60-88C3-C5D5BBC31AF4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EA6ADD2-D5A6-4054-8747-5CC3F1B767D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5BB18A-0A41-4D60-88C3-C5D5BBC31AF4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EA6ADD2-D5A6-4054-8747-5CC3F1B767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KqXu-5jw6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istory.com/topics/cold-war/berlin-airlift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Y4nnmUlzCk8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Cold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“Can He Block It?”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62" y="1600200"/>
            <a:ext cx="4827424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9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/>
          <a:lstStyle/>
          <a:p>
            <a:r>
              <a:rPr lang="en-US" dirty="0" smtClean="0"/>
              <a:t>2.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326" y="228600"/>
            <a:ext cx="5416674" cy="637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3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24200" cy="2163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3. “Come On Sam! It’s Up to Us Again!”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7200"/>
            <a:ext cx="4880629" cy="626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4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r>
              <a:rPr lang="en-US" dirty="0" smtClean="0"/>
              <a:t>4. Soviet Union Political Cartoon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447800"/>
            <a:ext cx="3276600" cy="516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The man in this cartoon is representing General Marshall</a:t>
            </a:r>
          </a:p>
          <a:p>
            <a:r>
              <a:rPr lang="en-US" dirty="0" smtClean="0"/>
              <a:t>The harnesses are labeled “For the French” and “For the Germans”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0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Cold War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of Cold War: Bay of Pigs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CIA transported a force of highly trained Cubans to invade Cuba and overthrow Castro (Communist leader)</a:t>
            </a:r>
          </a:p>
          <a:p>
            <a:r>
              <a:rPr lang="en-US" dirty="0" smtClean="0"/>
              <a:t>Invasion was a complete failure and actually strengthened Castro’s position in Cuba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684229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86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74638"/>
            <a:ext cx="8650287" cy="6617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Cuban </a:t>
            </a:r>
            <a:r>
              <a:rPr lang="en-US" dirty="0" smtClean="0"/>
              <a:t>Missile Crisis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75" y="1524000"/>
            <a:ext cx="508624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497887" cy="559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The Cuban missile cri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33" y="943429"/>
            <a:ext cx="6139419" cy="55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74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4: Butter </a:t>
            </a:r>
            <a:r>
              <a:rPr lang="en-US" dirty="0" smtClean="0"/>
              <a:t>Battle Book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Cold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After U.S. dropped Atomic Bomb on Japan</a:t>
            </a:r>
          </a:p>
          <a:p>
            <a:pPr lvl="2"/>
            <a:r>
              <a:rPr lang="en-US" dirty="0" smtClean="0"/>
              <a:t>U.S. and Soviet Union entered a weapons development race</a:t>
            </a:r>
          </a:p>
          <a:p>
            <a:r>
              <a:rPr lang="en-US" dirty="0" smtClean="0"/>
              <a:t>Fear that the other would use nuclear weapons against each other</a:t>
            </a:r>
          </a:p>
          <a:p>
            <a:pPr lvl="2"/>
            <a:r>
              <a:rPr lang="en-US" dirty="0" smtClean="0"/>
              <a:t>Both spent tons of money developing weapons to try to best the other</a:t>
            </a:r>
          </a:p>
          <a:p>
            <a:r>
              <a:rPr lang="en-US" dirty="0" smtClean="0"/>
              <a:t>Resulted in a widespread paranoia of Russia and nuclear weapons</a:t>
            </a:r>
          </a:p>
          <a:p>
            <a:pPr lvl="2"/>
            <a:r>
              <a:rPr lang="en-US" dirty="0" smtClean="0"/>
              <a:t>This fear was more prominent in the U.S. because Russia censored media</a:t>
            </a:r>
          </a:p>
          <a:p>
            <a:r>
              <a:rPr lang="en-US" dirty="0" smtClean="0"/>
              <a:t>Arms Race: mass buildup of weapons between USSR and United States</a:t>
            </a:r>
          </a:p>
          <a:p>
            <a:r>
              <a:rPr lang="en-US" dirty="0" smtClean="0"/>
              <a:t>Space Race: Who would gain the advantage in space?</a:t>
            </a:r>
          </a:p>
          <a:p>
            <a:pPr lvl="2"/>
            <a:r>
              <a:rPr lang="en-US" dirty="0" smtClean="0"/>
              <a:t>Russia sends the first </a:t>
            </a:r>
            <a:r>
              <a:rPr lang="en-US" dirty="0" smtClean="0"/>
              <a:t>satellite (Sputnik), </a:t>
            </a:r>
            <a:r>
              <a:rPr lang="en-US" dirty="0" smtClean="0"/>
              <a:t>but US send first person to moon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Russia and U.S. never actually fought a war (Cold War), but both were involved in other wars</a:t>
            </a:r>
          </a:p>
          <a:p>
            <a:pPr lvl="2"/>
            <a:r>
              <a:rPr lang="en-US" dirty="0" smtClean="0"/>
              <a:t>Korean Conflict</a:t>
            </a:r>
          </a:p>
          <a:p>
            <a:pPr lvl="2"/>
            <a:r>
              <a:rPr lang="en-US" dirty="0" smtClean="0"/>
              <a:t>Vietnam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2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“About </a:t>
            </a:r>
            <a:r>
              <a:rPr lang="en-US" dirty="0"/>
              <a:t>the capitalist </a:t>
            </a:r>
            <a:r>
              <a:rPr lang="en-US" dirty="0" smtClean="0"/>
              <a:t>states</a:t>
            </a:r>
            <a:r>
              <a:rPr lang="en-US" dirty="0"/>
              <a:t>, it doesn't </a:t>
            </a:r>
            <a:r>
              <a:rPr lang="en-US" dirty="0" smtClean="0"/>
              <a:t>depend </a:t>
            </a:r>
            <a:r>
              <a:rPr lang="en-US" dirty="0"/>
              <a:t>on you </a:t>
            </a:r>
            <a:r>
              <a:rPr lang="en-US" dirty="0" smtClean="0"/>
              <a:t>whether </a:t>
            </a:r>
            <a:r>
              <a:rPr lang="en-US" dirty="0"/>
              <a:t>we </a:t>
            </a:r>
            <a:r>
              <a:rPr lang="en-US" dirty="0" smtClean="0"/>
              <a:t>(</a:t>
            </a:r>
            <a:r>
              <a:rPr lang="en-US" dirty="0"/>
              <a:t>Soviet Union) </a:t>
            </a:r>
            <a:r>
              <a:rPr lang="en-US" dirty="0" smtClean="0"/>
              <a:t>exist. If </a:t>
            </a:r>
            <a:r>
              <a:rPr lang="en-US" dirty="0"/>
              <a:t>you don't like us, </a:t>
            </a:r>
            <a:r>
              <a:rPr lang="en-US" dirty="0" smtClean="0"/>
              <a:t>don't </a:t>
            </a:r>
            <a:r>
              <a:rPr lang="en-US" dirty="0"/>
              <a:t>accept our </a:t>
            </a:r>
            <a:r>
              <a:rPr lang="en-US" dirty="0" smtClean="0"/>
              <a:t>invitations</a:t>
            </a:r>
            <a:r>
              <a:rPr lang="en-US" dirty="0"/>
              <a:t>, and </a:t>
            </a:r>
            <a:r>
              <a:rPr lang="en-US" dirty="0" smtClean="0"/>
              <a:t>don't invite </a:t>
            </a:r>
            <a:r>
              <a:rPr lang="en-US" dirty="0"/>
              <a:t>us to come </a:t>
            </a:r>
            <a:r>
              <a:rPr lang="en-US" dirty="0" smtClean="0"/>
              <a:t>to </a:t>
            </a:r>
            <a:r>
              <a:rPr lang="en-US" dirty="0"/>
              <a:t>see you. Whether </a:t>
            </a:r>
            <a:br>
              <a:rPr lang="en-US" dirty="0"/>
            </a:br>
            <a:r>
              <a:rPr lang="en-US" dirty="0"/>
              <a:t>you like it our not, history is on our side. We will bury you</a:t>
            </a:r>
            <a:r>
              <a:rPr lang="en-US" dirty="0" smtClean="0"/>
              <a:t>.”</a:t>
            </a:r>
          </a:p>
          <a:p>
            <a:pPr marL="594360" lvl="2" indent="0">
              <a:buNone/>
            </a:pPr>
            <a:r>
              <a:rPr lang="en-US" dirty="0" smtClean="0"/>
              <a:t>-- Khrushchev 1956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dirty="0" smtClean="0"/>
              <a:t>The Soviet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0" y="1219200"/>
            <a:ext cx="844230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5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Duck and Cover: </a:t>
            </a:r>
            <a:r>
              <a:rPr lang="en-US" b="1" dirty="0" smtClean="0">
                <a:hlinkClick r:id="rId2"/>
              </a:rPr>
              <a:t>https</a:t>
            </a:r>
            <a:r>
              <a:rPr lang="en-US" b="1" dirty="0">
                <a:hlinkClick r:id="rId2"/>
              </a:rPr>
              <a:t>://</a:t>
            </a:r>
            <a:r>
              <a:rPr lang="en-US" b="1" dirty="0" smtClean="0">
                <a:hlinkClick r:id="rId2"/>
              </a:rPr>
              <a:t>www.youtube.com/watch?v=IKqXu-5jw60</a:t>
            </a:r>
            <a:endParaRPr lang="en-US" b="1" dirty="0"/>
          </a:p>
          <a:p>
            <a:r>
              <a:rPr lang="en-US" b="1" dirty="0" smtClean="0"/>
              <a:t>Butter Battle Book: https</a:t>
            </a:r>
            <a:r>
              <a:rPr lang="en-US" b="1" dirty="0"/>
              <a:t>://www.youtube.com/watch?v=C5FR_cuQsrc</a:t>
            </a:r>
          </a:p>
        </p:txBody>
      </p:sp>
    </p:spTree>
    <p:extLst>
      <p:ext uri="{BB962C8B-B14F-4D97-AF65-F5344CB8AC3E}">
        <p14:creationId xmlns:p14="http://schemas.microsoft.com/office/powerpoint/2010/main" val="8285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5: End Cold War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Cold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Gorbachev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Soviet Union couldn’t keep up with American </a:t>
            </a:r>
            <a:r>
              <a:rPr lang="en-US" dirty="0" smtClean="0"/>
              <a:t>industry</a:t>
            </a:r>
          </a:p>
          <a:p>
            <a:pPr lvl="1"/>
            <a:r>
              <a:rPr lang="en-US" dirty="0" smtClean="0"/>
              <a:t>Communism made their economy weak</a:t>
            </a:r>
          </a:p>
          <a:p>
            <a:pPr lvl="2"/>
            <a:r>
              <a:rPr lang="en-US" dirty="0" smtClean="0"/>
              <a:t>Outmoded products, antiquated industrial plants, obsolete technologies</a:t>
            </a:r>
          </a:p>
          <a:p>
            <a:pPr lvl="2"/>
            <a:r>
              <a:rPr lang="en-US" dirty="0" smtClean="0"/>
              <a:t>To incentive for the people to perform at higher levels</a:t>
            </a:r>
          </a:p>
          <a:p>
            <a:r>
              <a:rPr lang="en-US" dirty="0" smtClean="0"/>
              <a:t>Gorbachev tried to reform their economy by decentralizing their economy and admitting past mistakes</a:t>
            </a:r>
          </a:p>
          <a:p>
            <a:pPr lvl="1"/>
            <a:r>
              <a:rPr lang="en-US" dirty="0" smtClean="0"/>
              <a:t>But this slight shift away from Communism was too late</a:t>
            </a:r>
          </a:p>
          <a:p>
            <a:r>
              <a:rPr lang="en-US" dirty="0" smtClean="0"/>
              <a:t>Soviet Union was plagued with </a:t>
            </a:r>
          </a:p>
          <a:p>
            <a:pPr lvl="1"/>
            <a:r>
              <a:rPr lang="en-US" dirty="0" smtClean="0"/>
              <a:t>Poor education, corruption, alcoholism, economic failure</a:t>
            </a:r>
          </a:p>
          <a:p>
            <a:r>
              <a:rPr lang="en-US" dirty="0" smtClean="0"/>
              <a:t>The Berlin Wall came down and Eastern European countries slowly gained independence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6962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48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80772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Political hostility between two countries without open warfare, usually referring to the hostility between the United States and Soviet Union after WWII</a:t>
            </a:r>
          </a:p>
          <a:p>
            <a:endParaRPr lang="en-US" dirty="0"/>
          </a:p>
          <a:p>
            <a:pPr algn="l"/>
            <a:r>
              <a:rPr lang="en-US" dirty="0" smtClean="0"/>
              <a:t>To prove whether Communism or Capitalism was the best form of economy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Both countries frantically try to find countries to join them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Cold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6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after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42672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Germany was divided in two</a:t>
            </a:r>
          </a:p>
          <a:p>
            <a:pPr lvl="1"/>
            <a:r>
              <a:rPr lang="en-US" dirty="0" smtClean="0"/>
              <a:t>West ruled by Capitalism</a:t>
            </a:r>
          </a:p>
          <a:p>
            <a:pPr lvl="1"/>
            <a:r>
              <a:rPr lang="en-US" dirty="0" smtClean="0"/>
              <a:t>East ruled by the Soviets and Communism</a:t>
            </a:r>
          </a:p>
          <a:p>
            <a:r>
              <a:rPr lang="en-US" dirty="0" smtClean="0"/>
              <a:t>They split the city of Berlin in half</a:t>
            </a:r>
            <a:endParaRPr lang="en-US" dirty="0"/>
          </a:p>
          <a:p>
            <a:r>
              <a:rPr lang="en-US" dirty="0" smtClean="0"/>
              <a:t>Soviets created a wall to keep west Berlin out of contact with their east Berlin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www.history.com/topics/cold-war/berlin-airlift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07" y="1447800"/>
            <a:ext cx="380586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06" y="1828798"/>
            <a:ext cx="4439264" cy="465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1397639"/>
            <a:ext cx="3634065" cy="5087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989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Berlin Blockade</a:t>
            </a:r>
          </a:p>
          <a:p>
            <a:pPr lvl="2"/>
            <a:r>
              <a:rPr lang="en-US" dirty="0" smtClean="0"/>
              <a:t>Berlin was within Soviet territory</a:t>
            </a:r>
          </a:p>
          <a:p>
            <a:pPr lvl="2"/>
            <a:r>
              <a:rPr lang="en-US" dirty="0" smtClean="0"/>
              <a:t>In order for Allies to get supplies to their section of Berlin, they had to pass Soviet inspections</a:t>
            </a:r>
          </a:p>
          <a:p>
            <a:pPr lvl="2"/>
            <a:r>
              <a:rPr lang="en-US" dirty="0" smtClean="0"/>
              <a:t>Soviets blockaded supplies so as to push allies out of Berlin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Berlin airlift</a:t>
            </a:r>
          </a:p>
          <a:p>
            <a:pPr lvl="2"/>
            <a:r>
              <a:rPr lang="en-US" dirty="0" smtClean="0"/>
              <a:t>In response, the allies dropped supplies in using airplanes</a:t>
            </a:r>
          </a:p>
          <a:p>
            <a:pPr lvl="2"/>
            <a:r>
              <a:rPr lang="en-US" dirty="0" smtClean="0"/>
              <a:t>Candy Bomber</a:t>
            </a:r>
          </a:p>
          <a:p>
            <a:pPr lvl="2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www.youtube.com/watch?v=Y4nnmUlzCk8</a:t>
            </a: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3810000" cy="602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80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Domino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United States worried that if one European country fell to communism it would start a domino effect that could spread across the world</a:t>
            </a:r>
          </a:p>
          <a:p>
            <a:pPr lvl="2"/>
            <a:r>
              <a:rPr lang="en-US" dirty="0" smtClean="0"/>
              <a:t>The Soviet Union was too powerful over all communistic countries</a:t>
            </a:r>
          </a:p>
          <a:p>
            <a:r>
              <a:rPr lang="en-US" dirty="0" smtClean="0"/>
              <a:t>In order to combat the Domino Effect America began two policies</a:t>
            </a:r>
          </a:p>
          <a:p>
            <a:pPr marL="1062990" lvl="2" indent="-514350">
              <a:buFont typeface="+mj-lt"/>
              <a:buAutoNum type="arabicPeriod"/>
            </a:pPr>
            <a:r>
              <a:rPr lang="en-US" dirty="0" smtClean="0"/>
              <a:t>The Marshall Plan</a:t>
            </a:r>
          </a:p>
          <a:p>
            <a:pPr marL="1062990" lvl="2" indent="-514350">
              <a:buFont typeface="+mj-lt"/>
              <a:buAutoNum type="arabicPeriod"/>
            </a:pPr>
            <a:r>
              <a:rPr lang="en-US" dirty="0" smtClean="0"/>
              <a:t>Truman Doctrine</a:t>
            </a:r>
          </a:p>
        </p:txBody>
      </p:sp>
    </p:spTree>
    <p:extLst>
      <p:ext uri="{BB962C8B-B14F-4D97-AF65-F5344CB8AC3E}">
        <p14:creationId xmlns:p14="http://schemas.microsoft.com/office/powerpoint/2010/main" val="297033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Truman Doctrine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Wanting to avoid dictators like Hitler and the spread of Communism</a:t>
            </a:r>
          </a:p>
          <a:p>
            <a:pPr lvl="2"/>
            <a:r>
              <a:rPr lang="en-US" dirty="0" smtClean="0"/>
              <a:t>President Truman promised to support free people who were resisting Communism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31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Marshall Plan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4282440" cy="4572000"/>
          </a:xfrm>
        </p:spPr>
        <p:txBody>
          <a:bodyPr/>
          <a:lstStyle/>
          <a:p>
            <a:r>
              <a:rPr lang="en-US" dirty="0" smtClean="0"/>
              <a:t>With Europe recovering from WWII, U.S. was afraid it was too weak to withstand Communism</a:t>
            </a:r>
          </a:p>
          <a:p>
            <a:r>
              <a:rPr lang="en-US" dirty="0" smtClean="0"/>
              <a:t>United States funneled money into Europe to rebuild their economy and create prosperity</a:t>
            </a:r>
          </a:p>
          <a:p>
            <a:pPr lvl="2"/>
            <a:r>
              <a:rPr lang="en-US" dirty="0" smtClean="0"/>
              <a:t>Meant to reduce the appeal of Communism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758" y="1556543"/>
            <a:ext cx="4181475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478" y="1371600"/>
            <a:ext cx="4292033" cy="46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2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2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Cold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1143</TotalTime>
  <Words>655</Words>
  <Application>Microsoft Office PowerPoint</Application>
  <PresentationFormat>On-screen Show (4:3)</PresentationFormat>
  <Paragraphs>83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Equity</vt:lpstr>
      <vt:lpstr>Cold War</vt:lpstr>
      <vt:lpstr>The Soviet Union</vt:lpstr>
      <vt:lpstr>Cold War</vt:lpstr>
      <vt:lpstr>Germany after WWII</vt:lpstr>
      <vt:lpstr>PowerPoint Presentation</vt:lpstr>
      <vt:lpstr>Domino Effect</vt:lpstr>
      <vt:lpstr>Truman Doctrine</vt:lpstr>
      <vt:lpstr>The Marshall Plan</vt:lpstr>
      <vt:lpstr>Cold War</vt:lpstr>
      <vt:lpstr>1. “Can He Block It?”</vt:lpstr>
      <vt:lpstr>2.</vt:lpstr>
      <vt:lpstr>3. “Come On Sam! It’s Up to Us Again!”</vt:lpstr>
      <vt:lpstr>4. Soviet Union Political Cartoon</vt:lpstr>
      <vt:lpstr>Cold War </vt:lpstr>
      <vt:lpstr>Events of Cold War: Bay of Pigs</vt:lpstr>
      <vt:lpstr>Cuban Missile Crisis</vt:lpstr>
      <vt:lpstr>Cold War</vt:lpstr>
      <vt:lpstr>Nuclear Tension</vt:lpstr>
      <vt:lpstr>Nuclear Tension</vt:lpstr>
      <vt:lpstr>PowerPoint Presentation</vt:lpstr>
      <vt:lpstr>Cold War</vt:lpstr>
      <vt:lpstr>Gorbachev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War</dc:title>
  <dc:creator>Kristen Nelson</dc:creator>
  <cp:lastModifiedBy>Kristen Nelson</cp:lastModifiedBy>
  <cp:revision>20</cp:revision>
  <dcterms:created xsi:type="dcterms:W3CDTF">2014-03-10T14:14:07Z</dcterms:created>
  <dcterms:modified xsi:type="dcterms:W3CDTF">2015-03-19T15:25:46Z</dcterms:modified>
</cp:coreProperties>
</file>