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BCDA-A3EB-4412-A9B3-C4374ED7754D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2CF56-A0E7-43FD-9262-6EC8D01A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4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38D370C-AF29-4683-9824-DCF4A7A672CA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51018F8-4E95-4A1B-80C6-ED5981DF4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4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South</a:t>
            </a:r>
            <a:r>
              <a:rPr lang="en-US" baseline="0" dirty="0" smtClean="0"/>
              <a:t>ern states didn’t even put Lincoln on their ballot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18F8-4E95-4A1B-80C6-ED5981DF42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234C-8477-4ADA-A6FF-3BC9F69E79C6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3D8-FCF4-42D2-8204-67B3E0B7A7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234C-8477-4ADA-A6FF-3BC9F69E79C6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3D8-FCF4-42D2-8204-67B3E0B7A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234C-8477-4ADA-A6FF-3BC9F69E79C6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3D8-FCF4-42D2-8204-67B3E0B7A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234C-8477-4ADA-A6FF-3BC9F69E79C6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3D8-FCF4-42D2-8204-67B3E0B7A7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234C-8477-4ADA-A6FF-3BC9F69E79C6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3D8-FCF4-42D2-8204-67B3E0B7A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234C-8477-4ADA-A6FF-3BC9F69E79C6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3D8-FCF4-42D2-8204-67B3E0B7A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234C-8477-4ADA-A6FF-3BC9F69E79C6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3D8-FCF4-42D2-8204-67B3E0B7A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234C-8477-4ADA-A6FF-3BC9F69E79C6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3D8-FCF4-42D2-8204-67B3E0B7A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234C-8477-4ADA-A6FF-3BC9F69E79C6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3D8-FCF4-42D2-8204-67B3E0B7A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234C-8477-4ADA-A6FF-3BC9F69E79C6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3D8-FCF4-42D2-8204-67B3E0B7A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234C-8477-4ADA-A6FF-3BC9F69E79C6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3D8-FCF4-42D2-8204-67B3E0B7A7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8E9234C-8477-4ADA-A6FF-3BC9F69E79C6}" type="datetimeFigureOut">
              <a:rPr lang="en-US" smtClean="0"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6BE33D8-FCF4-42D2-8204-67B3E0B7A7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civilwar/classroom/episode1.html" TargetMode="External"/><Relationship Id="rId2" Type="http://schemas.openxmlformats.org/officeDocument/2006/relationships/hyperlink" Target="http://www.amazon.com/The-Civil-War-Film-Burns/dp/B004AZCWK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Secession: the act of formally withdrawing from the Union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War Begins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1860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Democratic Party split between Northern and Southern members</a:t>
            </a:r>
          </a:p>
          <a:p>
            <a:r>
              <a:rPr lang="en-US" dirty="0" smtClean="0"/>
              <a:t>A new political party known as Republicans nominated Abraham Lincoln</a:t>
            </a:r>
          </a:p>
          <a:p>
            <a:pPr lvl="1"/>
            <a:r>
              <a:rPr lang="en-US" dirty="0" smtClean="0"/>
              <a:t>His political platform revolved around ending the spread of slavery</a:t>
            </a:r>
          </a:p>
          <a:p>
            <a:r>
              <a:rPr lang="en-US" dirty="0" smtClean="0"/>
              <a:t>The country split votes between four candidates</a:t>
            </a:r>
          </a:p>
          <a:p>
            <a:pPr lvl="1"/>
            <a:r>
              <a:rPr lang="en-US" dirty="0" smtClean="0"/>
              <a:t>Abraham Lincoln won with less than 40% of the popular vote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2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Southerners believed Lincoln would abolish slavery</a:t>
            </a:r>
          </a:p>
          <a:p>
            <a:r>
              <a:rPr lang="en-US" dirty="0" smtClean="0"/>
              <a:t>Days after the election, </a:t>
            </a:r>
            <a:r>
              <a:rPr lang="en-US" dirty="0" smtClean="0"/>
              <a:t>South </a:t>
            </a:r>
            <a:r>
              <a:rPr lang="en-US" dirty="0" smtClean="0"/>
              <a:t>Carolina’s legislature voted to secede</a:t>
            </a:r>
          </a:p>
          <a:p>
            <a:pPr lvl="1"/>
            <a:r>
              <a:rPr lang="en-US" dirty="0" smtClean="0"/>
              <a:t>In Southerners eyes, each original state voluntarily joined the union which means they could voluntarily leave the union at any time</a:t>
            </a:r>
          </a:p>
          <a:p>
            <a:r>
              <a:rPr lang="en-US" dirty="0" smtClean="0"/>
              <a:t>Mississippi, Florida, Alabama, Georgia, Louisiana and Texas quickly followed</a:t>
            </a:r>
          </a:p>
          <a:p>
            <a:r>
              <a:rPr lang="en-US" dirty="0" smtClean="0"/>
              <a:t>They met an established a new nation called the Confederate States of America</a:t>
            </a:r>
          </a:p>
          <a:p>
            <a:pPr lvl="1"/>
            <a:r>
              <a:rPr lang="en-US" dirty="0" smtClean="0"/>
              <a:t>Jefferson Davis was elected as their President</a:t>
            </a:r>
          </a:p>
        </p:txBody>
      </p:sp>
    </p:spTree>
    <p:extLst>
      <p:ext uri="{BB962C8B-B14F-4D97-AF65-F5344CB8AC3E}">
        <p14:creationId xmlns:p14="http://schemas.microsoft.com/office/powerpoint/2010/main" val="97572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United States troops stationed in South Caroline retreated to Fort Sumter after S. Carolina seceded </a:t>
            </a:r>
          </a:p>
          <a:p>
            <a:r>
              <a:rPr lang="en-US" dirty="0" smtClean="0"/>
              <a:t>Confederate States order the U.S. troops to leave the fort and they refused</a:t>
            </a:r>
          </a:p>
          <a:p>
            <a:pPr lvl="1"/>
            <a:r>
              <a:rPr lang="en-US" dirty="0" smtClean="0"/>
              <a:t>They attacked </a:t>
            </a:r>
            <a:r>
              <a:rPr lang="en-US" dirty="0"/>
              <a:t>F</a:t>
            </a:r>
            <a:r>
              <a:rPr lang="en-US" dirty="0" smtClean="0"/>
              <a:t>ort </a:t>
            </a:r>
            <a:r>
              <a:rPr lang="en-US" smtClean="0"/>
              <a:t>Sumter on </a:t>
            </a:r>
            <a:r>
              <a:rPr lang="en-US" dirty="0" smtClean="0"/>
              <a:t>the morning of April 12, 1861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7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en-US" dirty="0" smtClean="0"/>
              <a:t>Choosing 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www.amazon.com/The-Civil-War-Film-Burns/dp/B004AZCWKC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www.pbs.org/civilwar/classroom/episode1.html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95350"/>
            <a:ext cx="6506736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7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456</TotalTime>
  <Words>200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Civil War Begins</vt:lpstr>
      <vt:lpstr>Election of 1860</vt:lpstr>
      <vt:lpstr>Secession</vt:lpstr>
      <vt:lpstr>Civil War Begins</vt:lpstr>
      <vt:lpstr>Choosing Sides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 Begins</dc:title>
  <dc:creator>Kristen Nelson</dc:creator>
  <cp:lastModifiedBy>Kristen Nelson</cp:lastModifiedBy>
  <cp:revision>5</cp:revision>
  <cp:lastPrinted>2014-05-02T13:41:28Z</cp:lastPrinted>
  <dcterms:created xsi:type="dcterms:W3CDTF">2014-05-01T21:21:34Z</dcterms:created>
  <dcterms:modified xsi:type="dcterms:W3CDTF">2014-05-02T20:51:16Z</dcterms:modified>
</cp:coreProperties>
</file>