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2" r:id="rId3"/>
    <p:sldId id="268" r:id="rId4"/>
    <p:sldId id="269" r:id="rId5"/>
    <p:sldId id="270" r:id="rId6"/>
    <p:sldId id="257" r:id="rId7"/>
    <p:sldId id="258" r:id="rId8"/>
    <p:sldId id="271" r:id="rId9"/>
    <p:sldId id="259" r:id="rId10"/>
    <p:sldId id="263" r:id="rId11"/>
    <p:sldId id="273" r:id="rId12"/>
    <p:sldId id="260" r:id="rId13"/>
    <p:sldId id="264" r:id="rId14"/>
    <p:sldId id="274" r:id="rId15"/>
    <p:sldId id="262" r:id="rId16"/>
    <p:sldId id="267" r:id="rId17"/>
    <p:sldId id="265" r:id="rId18"/>
    <p:sldId id="27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284A1-1B78-455F-8F9A-02D2B9422B58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F8CB0-319D-4EE8-B1E7-E60630930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Lee</a:t>
            </a:r>
            <a:r>
              <a:rPr lang="en-US" baseline="0" dirty="0" smtClean="0"/>
              <a:t> ordered Pickett to organize his troops, Pickett explained “I have no troops”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8CB0-319D-4EE8-B1E7-E60630930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Destroying railways, bridges, crops, livestock, houses, buildings, plantations and freeing slaves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8CB0-319D-4EE8-B1E7-E606309306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7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Sherman eventually closed in on the last Confederate defenders in North Carolina</a:t>
            </a:r>
          </a:p>
          <a:p>
            <a:r>
              <a:rPr lang="en-US" dirty="0" smtClean="0"/>
              <a:t>Lee was forced to retreat from Richmond, Virginia to Appomattox Courthouse, VA</a:t>
            </a:r>
          </a:p>
          <a:p>
            <a:r>
              <a:rPr lang="en-US" dirty="0" smtClean="0"/>
              <a:t>Lee tried to rejoin the other troops in North Carolina, but was unsuccessful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8CB0-319D-4EE8-B1E7-E606309306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0FF918D-8FE9-406F-A5FA-8F04701E230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5A2DBE4-187E-4193-959C-C4B9586DF1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merican-civil-war/american-civil-war-history/videos/the-battle-of-gettysbu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merican-civil-war/american-civil-war-history/videos/the-union-siege-of-vicksburg?m=528e394da93ae&amp;s=undefined&amp;f=1&amp;free=fals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merican-civil-war/american-civil-war-history/videos/sherman-and-the-burning-of-atlanta?m=528e394da93ae&amp;s=undefined&amp;f=1&amp;free=fal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story.com/topics/american-civil-war/american-civil-war-history/videos/shermans-terrifying-tactics?m=528e394da93ae&amp;s=undefined&amp;f=1&amp;free=fals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merican-civil-war/american-civil-war-history/videos/surrender-at-appomattox-courthouse?m=528e394da93ae&amp;s=undefined&amp;f=1&amp;free=fal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merican-civil-war/american-civil-war-history/videos/first-battle-of-bull-run?m=528e394da93ae&amp;s=undefined&amp;f=1&amp;free=fal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IbFTrqwU8" TargetMode="External"/><Relationship Id="rId2" Type="http://schemas.openxmlformats.org/officeDocument/2006/relationships/hyperlink" Target="http://www.history.com/topics/american-civil-war/american-civil-war-history/videos/the-battle-of-antietam?m=528e394da93ae&amp;s=undefined&amp;f=1&amp;free=fal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War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 Divided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RESULT:</a:t>
            </a:r>
            <a:r>
              <a:rPr lang="en-US" dirty="0" smtClean="0"/>
              <a:t> </a:t>
            </a:r>
            <a:r>
              <a:rPr lang="en-US" dirty="0" smtClean="0"/>
              <a:t>Battle of Antietam g</a:t>
            </a:r>
            <a:r>
              <a:rPr lang="en-US" dirty="0" smtClean="0"/>
              <a:t>ave </a:t>
            </a:r>
            <a:r>
              <a:rPr lang="en-US" dirty="0" smtClean="0"/>
              <a:t>the Union good enough reason and momentum to announce the Emancipation Proclamation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1863 </a:t>
            </a:r>
            <a:r>
              <a:rPr lang="en-US" dirty="0" err="1" smtClean="0"/>
              <a:t>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at Sea (1862)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526639"/>
          </a:xfrm>
        </p:spPr>
        <p:txBody>
          <a:bodyPr/>
          <a:lstStyle/>
          <a:p>
            <a:r>
              <a:rPr lang="en-US" dirty="0" smtClean="0"/>
              <a:t>Union dominated war at sea because of their industry</a:t>
            </a:r>
          </a:p>
          <a:p>
            <a:r>
              <a:rPr lang="en-US" dirty="0" smtClean="0"/>
              <a:t>Union navy blockaded the South cutting off Southern trade</a:t>
            </a:r>
          </a:p>
          <a:p>
            <a:r>
              <a:rPr lang="en-US" dirty="0" smtClean="0"/>
              <a:t>Confederacy captured a Union ship and turned it into an ironclad</a:t>
            </a:r>
          </a:p>
          <a:p>
            <a:pPr lvl="1"/>
            <a:r>
              <a:rPr lang="en-US" dirty="0" smtClean="0"/>
              <a:t>Ship heavily armored with iron</a:t>
            </a:r>
          </a:p>
          <a:p>
            <a:r>
              <a:rPr lang="en-US" dirty="0" smtClean="0"/>
              <a:t>Sailed this new ironclad ship into Northern territory only to find that the Union was using an ironclad ship as well</a:t>
            </a:r>
          </a:p>
          <a:p>
            <a:r>
              <a:rPr lang="en-US" dirty="0" smtClean="0"/>
              <a:t>Union forced the Southern ship to withdraw</a:t>
            </a:r>
          </a:p>
        </p:txBody>
      </p:sp>
    </p:spTree>
    <p:extLst>
      <p:ext uri="{BB962C8B-B14F-4D97-AF65-F5344CB8AC3E}">
        <p14:creationId xmlns:p14="http://schemas.microsoft.com/office/powerpoint/2010/main" val="3483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25113" cy="924475"/>
          </a:xfrm>
        </p:spPr>
        <p:txBody>
          <a:bodyPr/>
          <a:lstStyle/>
          <a:p>
            <a:r>
              <a:rPr lang="en-US" dirty="0" smtClean="0"/>
              <a:t>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125112" cy="5715000"/>
          </a:xfrm>
        </p:spPr>
        <p:txBody>
          <a:bodyPr>
            <a:normAutofit fontScale="70000" lnSpcReduction="20000"/>
          </a:bodyPr>
          <a:lstStyle/>
          <a:p>
            <a:r>
              <a:rPr lang="en-US" sz="2300" u="sng" dirty="0" smtClean="0"/>
              <a:t>DATE:</a:t>
            </a:r>
          </a:p>
          <a:p>
            <a:pPr marL="800100" lvl="1" indent="-342900"/>
            <a:r>
              <a:rPr lang="en-US" dirty="0" smtClean="0"/>
              <a:t>July 1, 1863-July 3, 1863</a:t>
            </a:r>
          </a:p>
          <a:p>
            <a:endParaRPr lang="en-US" dirty="0" smtClean="0"/>
          </a:p>
          <a:p>
            <a:r>
              <a:rPr lang="en-US" sz="2300" u="sng" dirty="0" smtClean="0"/>
              <a:t>BACKGROUND:</a:t>
            </a:r>
          </a:p>
          <a:p>
            <a:r>
              <a:rPr lang="en-US" dirty="0" smtClean="0"/>
              <a:t>Lee launches another attack into Union territory</a:t>
            </a:r>
          </a:p>
          <a:p>
            <a:pPr lvl="1"/>
            <a:r>
              <a:rPr lang="en-US" dirty="0" smtClean="0"/>
              <a:t>Demoralize Union troops and Northern support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teal Union supplies</a:t>
            </a:r>
          </a:p>
          <a:p>
            <a:pPr lvl="1"/>
            <a:endParaRPr lang="en-US" dirty="0" smtClean="0"/>
          </a:p>
          <a:p>
            <a:r>
              <a:rPr lang="en-US" sz="2300" u="sng" dirty="0" smtClean="0"/>
              <a:t>BATTLE:</a:t>
            </a:r>
          </a:p>
          <a:p>
            <a:r>
              <a:rPr lang="en-US" dirty="0" smtClean="0"/>
              <a:t>Lee led his troops into Pennsylvania, beginning the Battle of Gettysburg</a:t>
            </a:r>
          </a:p>
          <a:p>
            <a:r>
              <a:rPr lang="en-US" dirty="0" smtClean="0"/>
              <a:t>George Pickett led a group to rush the center of the Union line</a:t>
            </a:r>
          </a:p>
          <a:p>
            <a:pPr lvl="1"/>
            <a:r>
              <a:rPr lang="en-US" dirty="0" smtClean="0"/>
              <a:t>Pickett’s Charge was a disaster</a:t>
            </a:r>
          </a:p>
          <a:p>
            <a:r>
              <a:rPr lang="en-US" dirty="0" smtClean="0"/>
              <a:t>Confederacy lost the battle suffering 28,000 casualties</a:t>
            </a:r>
          </a:p>
          <a:p>
            <a:endParaRPr lang="en-US" dirty="0" smtClean="0"/>
          </a:p>
          <a:p>
            <a:r>
              <a:rPr lang="en-US" sz="2300" u="sng" dirty="0" smtClean="0"/>
              <a:t>RESULT:</a:t>
            </a:r>
          </a:p>
          <a:p>
            <a:r>
              <a:rPr lang="en-US" dirty="0" smtClean="0"/>
              <a:t>Confederacy was never able to attack in Union territory again</a:t>
            </a:r>
          </a:p>
          <a:p>
            <a:pPr lvl="1"/>
            <a:r>
              <a:rPr lang="en-US" dirty="0" smtClean="0"/>
              <a:t>Union’s win at Gettysburg and Vicksburg made northerners believe they could beat the Confederacy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www.history.com/topics/american-civil-war/american-civil-war-history/videos/the-battle-of-gettysburg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74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1864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24600" cy="1371600"/>
          </a:xfrm>
        </p:spPr>
        <p:txBody>
          <a:bodyPr/>
          <a:lstStyle/>
          <a:p>
            <a:r>
              <a:rPr lang="en-US" dirty="0" smtClean="0"/>
              <a:t>Control of Mississippi (1863)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00201"/>
            <a:ext cx="7125112" cy="42585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Why would control of the Mississippi matter?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Battle of Shiloh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General Grant won this battle, taking over part of the Mississippi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Siege of Vicksburg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Grant blocked Southern forces from aiding Vicksburg for 6 weeks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People within the city were forced to eat horses, dogs, and rats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The city was surrendered to Grant</a:t>
            </a:r>
          </a:p>
          <a:p>
            <a:r>
              <a:rPr lang="en-US" dirty="0" smtClean="0"/>
              <a:t>Union now had full control of the Mississippi</a:t>
            </a:r>
          </a:p>
          <a:p>
            <a:pPr lvl="1"/>
            <a:r>
              <a:rPr lang="en-US" dirty="0" smtClean="0"/>
              <a:t>Benefits Union trade and hurts Southern trade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www.history.com/topics/american-civil-war/american-civil-war-history/videos/the-union-siege-of-vicksburg?m=528e394da93ae&amp;s=undefined&amp;f=1&amp;free=false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0"/>
            <a:ext cx="52401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990600"/>
          </a:xfrm>
        </p:spPr>
        <p:txBody>
          <a:bodyPr/>
          <a:lstStyle/>
          <a:p>
            <a:r>
              <a:rPr lang="en-US" dirty="0" smtClean="0"/>
              <a:t>Sherman’s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143000"/>
            <a:ext cx="7677357" cy="5410201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DATE:</a:t>
            </a:r>
            <a:r>
              <a:rPr lang="en-US" dirty="0" smtClean="0"/>
              <a:t> November 15 – December 21, 1864</a:t>
            </a:r>
          </a:p>
          <a:p>
            <a:r>
              <a:rPr lang="en-US" u="sng" dirty="0" smtClean="0"/>
              <a:t>BACKGROUND:</a:t>
            </a:r>
          </a:p>
          <a:p>
            <a:pPr marL="800100" lvl="1" indent="-342900"/>
            <a:r>
              <a:rPr lang="en-US" dirty="0" smtClean="0"/>
              <a:t>Union wanted to destroy Southern railroads and industries</a:t>
            </a:r>
          </a:p>
          <a:p>
            <a:r>
              <a:rPr lang="en-US" u="sng" dirty="0" smtClean="0"/>
              <a:t>BATTLE:</a:t>
            </a:r>
          </a:p>
          <a:p>
            <a:pPr marL="800100" lvl="1" indent="-342900"/>
            <a:r>
              <a:rPr lang="en-US" dirty="0" smtClean="0"/>
              <a:t>Sherman laid siege to Atlanta, Georgia</a:t>
            </a:r>
          </a:p>
          <a:p>
            <a:pPr lvl="3"/>
            <a:r>
              <a:rPr lang="en-US" dirty="0" smtClean="0"/>
              <a:t>Atlanta was the center of industry and the railroad</a:t>
            </a:r>
          </a:p>
          <a:p>
            <a:pPr marL="800100" lvl="1" indent="-342900"/>
            <a:r>
              <a:rPr lang="en-US" dirty="0" smtClean="0"/>
              <a:t>Sherman then marched to the Sea waging total war</a:t>
            </a:r>
          </a:p>
          <a:p>
            <a:pPr lvl="3"/>
            <a:r>
              <a:rPr lang="en-US" dirty="0" smtClean="0"/>
              <a:t>Total War: Destroying both civilian and military resources</a:t>
            </a:r>
          </a:p>
          <a:p>
            <a:pPr lvl="4"/>
            <a:r>
              <a:rPr lang="en-US" dirty="0" smtClean="0"/>
              <a:t>He thought this would ruin the South’s ability to fight</a:t>
            </a:r>
          </a:p>
          <a:p>
            <a:pPr marL="800100" lvl="1" indent="-342900"/>
            <a:r>
              <a:rPr lang="en-US" dirty="0" smtClean="0"/>
              <a:t>The path of destruction was 250 miles long</a:t>
            </a:r>
            <a:endParaRPr lang="en-US" dirty="0"/>
          </a:p>
          <a:p>
            <a:r>
              <a:rPr lang="en-US" u="sng" dirty="0" smtClean="0"/>
              <a:t>RESULT:</a:t>
            </a:r>
          </a:p>
          <a:p>
            <a:pPr marL="800100" lvl="1" indent="-342900"/>
            <a:r>
              <a:rPr lang="en-US" dirty="0" smtClean="0"/>
              <a:t>Beginning of Total War</a:t>
            </a:r>
          </a:p>
          <a:p>
            <a:pPr marL="800100" lvl="1" indent="-342900"/>
            <a:r>
              <a:rPr lang="en-US" dirty="0" smtClean="0"/>
              <a:t>Destroyed Confederacy’s ability and desire to continue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www.history.com/topics/american-civil-war/american-civil-war-history/videos/sherman-and-the-burning-of-atlanta?m=528e394da93ae&amp;s=undefined&amp;f=1&amp;free=false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www.history.com/topics/american-civil-war/american-civil-war-history/videos/shermans-terrifying-tactics?m=528e394da93ae&amp;s=undefined&amp;f=1&amp;free=false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05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1865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Surrenders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from student guide</a:t>
            </a:r>
          </a:p>
          <a:p>
            <a:r>
              <a:rPr lang="en-US" dirty="0" smtClean="0"/>
              <a:t>After Sherman’s March</a:t>
            </a:r>
          </a:p>
          <a:p>
            <a:r>
              <a:rPr lang="en-US" dirty="0" smtClean="0"/>
              <a:t>April 9, 1865 Lee signed the surrender documents ending the Civil War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www.history.com/topics/american-civil-war/american-civil-war-history/videos/surrender-at-appomattox-courthouse?m=528e394da93ae&amp;s=undefined&amp;f=1&amp;free=false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620,000 American died in the Civil War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752600"/>
            <a:ext cx="873842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1861 Cycle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Sumter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Carolina rebels demanded Union troops to leave Fort Sumter</a:t>
            </a:r>
          </a:p>
          <a:p>
            <a:pPr marL="800100" lvl="1" indent="-342900"/>
            <a:r>
              <a:rPr lang="en-US" dirty="0" smtClean="0"/>
              <a:t>Union troops refused</a:t>
            </a:r>
          </a:p>
          <a:p>
            <a:pPr marL="342900" indent="-342900"/>
            <a:r>
              <a:rPr lang="en-US" dirty="0" smtClean="0"/>
              <a:t>Civil War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096000" cy="1371600"/>
          </a:xfrm>
        </p:spPr>
        <p:txBody>
          <a:bodyPr/>
          <a:lstStyle/>
          <a:p>
            <a:r>
              <a:rPr lang="en-US" dirty="0" smtClean="0"/>
              <a:t>War to end Slavery?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opposed to slavery, Abraham Lincoln made it very clear he was fighting the Civil War to bring the rebel states back </a:t>
            </a:r>
          </a:p>
          <a:p>
            <a:pPr marL="800100" lvl="1" indent="-342900"/>
            <a:r>
              <a:rPr lang="en-US" dirty="0" smtClean="0"/>
              <a:t>NOT to free the slaves</a:t>
            </a:r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Robert E. Lee was opposed to secession</a:t>
            </a:r>
          </a:p>
          <a:p>
            <a:pPr marL="800100" lvl="1" indent="-342900"/>
            <a:r>
              <a:rPr lang="en-US" dirty="0" smtClean="0"/>
              <a:t>He was offered a position as a Union general</a:t>
            </a:r>
          </a:p>
          <a:p>
            <a:pPr marL="1485900" lvl="2" indent="-342900"/>
            <a:r>
              <a:rPr lang="en-US" dirty="0" smtClean="0"/>
              <a:t>He declined because he didn’t want to fight against his native state, Virginia</a:t>
            </a:r>
          </a:p>
          <a:p>
            <a:pPr marL="342900" indent="-342900"/>
            <a:r>
              <a:rPr lang="en-US" dirty="0" smtClean="0"/>
              <a:t>Robert E. Lee led the Confederate troops for the entire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43800" cy="1371600"/>
          </a:xfrm>
        </p:spPr>
        <p:txBody>
          <a:bodyPr/>
          <a:lstStyle/>
          <a:p>
            <a:r>
              <a:rPr lang="en-US" dirty="0" smtClean="0"/>
              <a:t>First Battle of Bull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9076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DATE: July 21, 1861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General McDowell led untrained Union troops to Virginia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met “Stonewall” Jackson leading the Confederates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Confederates pushed the Union soldiers back</a:t>
            </a:r>
          </a:p>
          <a:p>
            <a:pPr lvl="2"/>
            <a:r>
              <a:rPr lang="en-US" dirty="0" smtClean="0"/>
              <a:t>Nearly took the Union capital if they hadn’t been so tired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Proved the Union was not going to win the war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Lincoln looked for a new Union general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www.history.com/topics/american-civil-war/american-civil-war-history/videos/first-battle-of-bull-run?m=528e394da93ae&amp;s=undefined&amp;f=1&amp;free=false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 v. McClellan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612239"/>
          </a:xfrm>
        </p:spPr>
        <p:txBody>
          <a:bodyPr/>
          <a:lstStyle/>
          <a:p>
            <a:r>
              <a:rPr lang="en-US" dirty="0" smtClean="0"/>
              <a:t>New Union commander, General McClellan</a:t>
            </a:r>
          </a:p>
          <a:p>
            <a:r>
              <a:rPr lang="en-US" dirty="0" smtClean="0"/>
              <a:t>Confederate commander, Robert E. Lee</a:t>
            </a:r>
          </a:p>
          <a:p>
            <a:pPr lvl="1"/>
            <a:r>
              <a:rPr lang="en-US" dirty="0" smtClean="0"/>
              <a:t>Brilliant military leader, he was against slavery and secession but was loyal to his state of Virginia</a:t>
            </a:r>
          </a:p>
          <a:p>
            <a:r>
              <a:rPr lang="en-US" dirty="0" smtClean="0"/>
              <a:t>Robert E. Lee led the Confederates brilliantly</a:t>
            </a:r>
          </a:p>
          <a:p>
            <a:pPr lvl="1"/>
            <a:r>
              <a:rPr lang="en-US" dirty="0" smtClean="0"/>
              <a:t>Pushed the Union soldiers out of Virginia</a:t>
            </a:r>
          </a:p>
        </p:txBody>
      </p:sp>
    </p:spTree>
    <p:extLst>
      <p:ext uri="{BB962C8B-B14F-4D97-AF65-F5344CB8AC3E}">
        <p14:creationId xmlns:p14="http://schemas.microsoft.com/office/powerpoint/2010/main" val="16076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1862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Antietam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924799" cy="4876799"/>
          </a:xfrm>
        </p:spPr>
        <p:txBody>
          <a:bodyPr>
            <a:normAutofit fontScale="70000" lnSpcReduction="20000"/>
          </a:bodyPr>
          <a:lstStyle/>
          <a:p>
            <a:r>
              <a:rPr lang="en-US" sz="2300" u="sng" dirty="0" smtClean="0"/>
              <a:t>DATE: </a:t>
            </a:r>
          </a:p>
          <a:p>
            <a:r>
              <a:rPr lang="en-US" dirty="0" smtClean="0"/>
              <a:t>September 17, 1862</a:t>
            </a:r>
          </a:p>
          <a:p>
            <a:endParaRPr lang="en-US" dirty="0" smtClean="0"/>
          </a:p>
          <a:p>
            <a:r>
              <a:rPr lang="en-US" sz="2300" u="sng" dirty="0" smtClean="0"/>
              <a:t>BACKGROUND: </a:t>
            </a:r>
          </a:p>
          <a:p>
            <a:r>
              <a:rPr lang="en-US" dirty="0" smtClean="0"/>
              <a:t>Lee wanted a Confederate win on Union soil to break the morale of the North</a:t>
            </a:r>
          </a:p>
          <a:p>
            <a:r>
              <a:rPr lang="en-US" dirty="0" smtClean="0"/>
              <a:t>Union soldiers found a copy of Lee’s battle plan and General McClellan was prepared for the attack</a:t>
            </a:r>
          </a:p>
          <a:p>
            <a:endParaRPr lang="en-US" dirty="0" smtClean="0"/>
          </a:p>
          <a:p>
            <a:r>
              <a:rPr lang="en-US" sz="2300" u="sng" dirty="0" smtClean="0"/>
              <a:t>BATTLE: </a:t>
            </a:r>
          </a:p>
          <a:p>
            <a:r>
              <a:rPr lang="en-US" dirty="0" smtClean="0"/>
              <a:t>This battle lasted for hours with a Union win</a:t>
            </a:r>
          </a:p>
          <a:p>
            <a:pPr lvl="1"/>
            <a:r>
              <a:rPr lang="en-US" dirty="0" smtClean="0"/>
              <a:t>Bloodiest single-day of the war</a:t>
            </a:r>
          </a:p>
          <a:p>
            <a:r>
              <a:rPr lang="en-US" dirty="0" smtClean="0"/>
              <a:t>McClellan allowed Lee to retreat and delayed another attack</a:t>
            </a:r>
          </a:p>
          <a:p>
            <a:pPr lvl="1"/>
            <a:r>
              <a:rPr lang="en-US" dirty="0" smtClean="0"/>
              <a:t>Lincoln was sick of McClellan’s delays and released him of his position</a:t>
            </a:r>
          </a:p>
          <a:p>
            <a:pPr lvl="1"/>
            <a:r>
              <a:rPr lang="en-US" dirty="0" smtClean="0"/>
              <a:t>Ulysses S. Grant became the new Union General</a:t>
            </a:r>
          </a:p>
          <a:p>
            <a:pPr marL="457200" lvl="1" indent="0">
              <a:buNone/>
            </a:pPr>
            <a:endParaRPr lang="en-US" dirty="0" smtClean="0">
              <a:hlinkClick r:id="rId2"/>
            </a:endParaRP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www.history.com/topics/american-civil-war/american-civil-war-history/videos/the-battle-of-antietam?m=528e394da93ae&amp;s=undefined&amp;f=1&amp;free=false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www.youtube.com/watch?v=HjIbFTrqwU8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1632</TotalTime>
  <Words>787</Words>
  <Application>Microsoft Office PowerPoint</Application>
  <PresentationFormat>On-screen Show (4:3)</PresentationFormat>
  <Paragraphs>128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Civil War </vt:lpstr>
      <vt:lpstr>1861 Cycle</vt:lpstr>
      <vt:lpstr>Fort Sumter</vt:lpstr>
      <vt:lpstr>War to end Slavery?</vt:lpstr>
      <vt:lpstr>General Lee</vt:lpstr>
      <vt:lpstr>First Battle of Bull Run</vt:lpstr>
      <vt:lpstr>Lee v. McClellan</vt:lpstr>
      <vt:lpstr>1862 Cycle</vt:lpstr>
      <vt:lpstr>Battle of Antietam</vt:lpstr>
      <vt:lpstr>Emancipation Proclamation</vt:lpstr>
      <vt:lpstr>1863 CYcle</vt:lpstr>
      <vt:lpstr>War at Sea (1862)</vt:lpstr>
      <vt:lpstr>Gettysburg</vt:lpstr>
      <vt:lpstr>1864 Cycle</vt:lpstr>
      <vt:lpstr>Control of Mississippi (1863)</vt:lpstr>
      <vt:lpstr>PowerPoint Presentation</vt:lpstr>
      <vt:lpstr>Sherman’s March</vt:lpstr>
      <vt:lpstr>1865 Cycle</vt:lpstr>
      <vt:lpstr>South Surrenders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</dc:title>
  <dc:creator>Kristen Nelson</dc:creator>
  <cp:lastModifiedBy>Kristen Nelson</cp:lastModifiedBy>
  <cp:revision>22</cp:revision>
  <dcterms:created xsi:type="dcterms:W3CDTF">2014-05-09T16:55:36Z</dcterms:created>
  <dcterms:modified xsi:type="dcterms:W3CDTF">2015-05-12T13:46:18Z</dcterms:modified>
</cp:coreProperties>
</file>