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7C527-1EA0-4C39-99D8-B21A4B83FAFE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6453B-591C-4E8D-A840-1CD79DFF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Override veto with 2/3 majority vote</a:t>
            </a:r>
          </a:p>
          <a:p>
            <a:r>
              <a:rPr lang="en-US" dirty="0" smtClean="0"/>
              <a:t>Why does Legislative branch have so many more checks than the other branches?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453B-591C-4E8D-A840-1CD79DFF5C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5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Couldn’t uphold</a:t>
            </a:r>
            <a:r>
              <a:rPr lang="en-US" baseline="0" dirty="0" smtClean="0"/>
              <a:t> laws against alcohol because they were unconstitutional. How do you change that? Add an amendment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453B-591C-4E8D-A840-1CD79DFF5C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3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453B-591C-4E8D-A840-1CD79DFF5C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0B6CBA3-CA49-4024-A48A-E120DFF7ED4F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1FE5502-87C0-41FE-8D65-AC74A37D55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Checks on Legislature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Veto Laws</a:t>
            </a:r>
          </a:p>
          <a:p>
            <a:r>
              <a:rPr lang="en-US" dirty="0" smtClean="0"/>
              <a:t>Call Special Sessions of Congress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Checks on Judicial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Appoints Federal Judges</a:t>
            </a:r>
          </a:p>
          <a:p>
            <a:r>
              <a:rPr lang="en-US" dirty="0" smtClean="0"/>
              <a:t>Grant Pardons to Federal Offenders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Checks on Executive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Ratifies Treaties</a:t>
            </a:r>
          </a:p>
          <a:p>
            <a:r>
              <a:rPr lang="en-US" dirty="0" smtClean="0"/>
              <a:t>Determines use of Money</a:t>
            </a:r>
          </a:p>
          <a:p>
            <a:r>
              <a:rPr lang="en-US" dirty="0" smtClean="0"/>
              <a:t>Override President’s Veto</a:t>
            </a:r>
          </a:p>
          <a:p>
            <a:r>
              <a:rPr lang="en-US" dirty="0" smtClean="0"/>
              <a:t>Impeach President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Checks on Judicial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Impeach or remove judges</a:t>
            </a:r>
          </a:p>
          <a:p>
            <a:r>
              <a:rPr lang="en-US" dirty="0" smtClean="0"/>
              <a:t>Approves appointments of judges</a:t>
            </a:r>
          </a:p>
          <a:p>
            <a:r>
              <a:rPr lang="en-US" dirty="0" smtClean="0"/>
              <a:t>Propose amendments to overrule judicial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Checks on Executive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Declare Executive Actions Unconstitutional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Checks on Legislative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Declare Acts of Congress Unconstitutional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Reserved Powers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Local Governments</a:t>
            </a:r>
          </a:p>
          <a:p>
            <a:pPr lvl="1"/>
            <a:r>
              <a:rPr lang="en-US" dirty="0" smtClean="0"/>
              <a:t>Marriage laws</a:t>
            </a:r>
          </a:p>
          <a:p>
            <a:pPr lvl="1"/>
            <a:r>
              <a:rPr lang="en-US" dirty="0" smtClean="0"/>
              <a:t>Trade within state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Delegated Powers</a:t>
            </a:r>
          </a:p>
          <a:p>
            <a:pPr lvl="1"/>
            <a:r>
              <a:rPr lang="en-US" dirty="0" smtClean="0"/>
              <a:t>Declare War</a:t>
            </a:r>
          </a:p>
          <a:p>
            <a:pPr lvl="1"/>
            <a:r>
              <a:rPr lang="en-US" dirty="0" smtClean="0"/>
              <a:t>Armed Forces</a:t>
            </a:r>
          </a:p>
          <a:p>
            <a:pPr lvl="1"/>
            <a:r>
              <a:rPr lang="en-US" dirty="0" smtClean="0"/>
              <a:t>Interstate Trade</a:t>
            </a:r>
          </a:p>
          <a:p>
            <a:pPr lvl="1"/>
            <a:r>
              <a:rPr lang="en-US" dirty="0" smtClean="0"/>
              <a:t>Post offices</a:t>
            </a:r>
          </a:p>
          <a:p>
            <a:pPr lvl="1"/>
            <a:r>
              <a:rPr lang="en-US" dirty="0" smtClean="0"/>
              <a:t>Standard weight and measures</a:t>
            </a:r>
          </a:p>
          <a:p>
            <a:pPr lvl="1"/>
            <a:r>
              <a:rPr lang="en-US" dirty="0" smtClean="0"/>
              <a:t>Coin money</a:t>
            </a:r>
          </a:p>
          <a:p>
            <a:pPr lvl="1"/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724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SUPREMACY CLAUSE: All federal laws overrule state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Progressive 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Temperance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Wartime Prohibition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Volstead Act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5" y="474087"/>
            <a:ext cx="4158154" cy="40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 on Soda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Mayor Bloomberg banned the sale of large sugary drinks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494165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715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0" y="4800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was the law?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Who agreed with the law?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Did the law uphold in the courts?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Gun Rights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Missouri Gun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Passed by Republicans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Stop federal enforcement of gun control laws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Journalists can’t publish names of gun owners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079116"/>
            <a:ext cx="4594225" cy="287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4648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QUESTION: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did the bill do?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Did the bill pass? The legislature? The executive branch?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 Newspaper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37" y="317035"/>
            <a:ext cx="4804063" cy="4940765"/>
          </a:xfrm>
        </p:spPr>
      </p:pic>
    </p:spTree>
    <p:extLst>
      <p:ext uri="{BB962C8B-B14F-4D97-AF65-F5344CB8AC3E}">
        <p14:creationId xmlns:p14="http://schemas.microsoft.com/office/powerpoint/2010/main" val="15989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1246</TotalTime>
  <Words>248</Words>
  <Application>Microsoft Office PowerPoint</Application>
  <PresentationFormat>On-screen Show (4:3)</PresentationFormat>
  <Paragraphs>67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US Government</vt:lpstr>
      <vt:lpstr>EXECUTIVE BRANCH</vt:lpstr>
      <vt:lpstr>LEGISLATIVE BRANCH</vt:lpstr>
      <vt:lpstr>JUDICIAL BRANCH</vt:lpstr>
      <vt:lpstr>Federalism</vt:lpstr>
      <vt:lpstr>Prohibition</vt:lpstr>
      <vt:lpstr>Ban on Soda</vt:lpstr>
      <vt:lpstr>Gun Rights</vt:lpstr>
      <vt:lpstr>Prohibition Newspaper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Government</dc:title>
  <dc:creator>Kristen Nelson</dc:creator>
  <cp:lastModifiedBy>Kristen Nelson</cp:lastModifiedBy>
  <cp:revision>14</cp:revision>
  <dcterms:created xsi:type="dcterms:W3CDTF">2014-01-16T14:36:05Z</dcterms:created>
  <dcterms:modified xsi:type="dcterms:W3CDTF">2014-01-22T22:36:39Z</dcterms:modified>
</cp:coreProperties>
</file>