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7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00B00-3643-4298-97A2-DFD5A0DBCBD1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F7E8-578E-4F7E-95B4-D545EBE59406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hQrDoRNV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Meditation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www.youtube.com/watch?v=wbhQrDoRNVo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Noble Truths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goal of these truths is to reduce suffering: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Everything and Everyone Suffers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Suffering is caused by selfishness, greed and desire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Selfishness greed and desire can be stopped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The way desire and selfishness can be stopped is by following the eight fold path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614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Fold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Right Belief: Believe what is true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Right Purpose: Live in a loving, non-violent way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Right Speech: Speak well to others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Right Actions: Treat yourself well but to no indulge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Rights Livelihood: Choose a good job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Right Effort: Be positive, avoid negativity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Right Thought: Think clearly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Right Concentration: Meditate on the meaning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Buddha is not a name but a title meaning “Enlightened One”</a:t>
            </a:r>
          </a:p>
          <a:p>
            <a:r>
              <a:rPr lang="en-US" dirty="0" smtClean="0"/>
              <a:t>Siddhartha Gautama was the name of the first Buddha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362"/>
            <a:ext cx="31821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666"/>
            <a:ext cx="4222437" cy="63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-14288"/>
            <a:ext cx="3921634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Positions of Buddha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9248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497" y="211931"/>
            <a:ext cx="7600950" cy="5700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4490" y="812800"/>
            <a:ext cx="6908800" cy="518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81" y="549122"/>
            <a:ext cx="4319817" cy="57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Buddhists </a:t>
            </a:r>
            <a:r>
              <a:rPr lang="en-US" altLang="en-US" dirty="0"/>
              <a:t>try to follow the middle way.</a:t>
            </a:r>
          </a:p>
          <a:p>
            <a:endParaRPr lang="en-US" altLang="en-US" dirty="0"/>
          </a:p>
          <a:p>
            <a:r>
              <a:rPr lang="en-US" altLang="en-US" dirty="0"/>
              <a:t>This means living a life of moderation, not being to extreme in things.  Especially worldly things.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If </a:t>
            </a:r>
            <a:r>
              <a:rPr lang="en-US" altLang="en-US" dirty="0"/>
              <a:t>you do good things good will come back to </a:t>
            </a:r>
            <a:r>
              <a:rPr lang="en-US" altLang="en-US" dirty="0" smtClean="0"/>
              <a:t>you</a:t>
            </a:r>
          </a:p>
          <a:p>
            <a:r>
              <a:rPr lang="en-US" altLang="en-US" dirty="0" smtClean="0"/>
              <a:t>If </a:t>
            </a:r>
            <a:r>
              <a:rPr lang="en-US" altLang="en-US" dirty="0"/>
              <a:t>you do bad things bad will come back to </a:t>
            </a:r>
            <a:r>
              <a:rPr lang="en-US" altLang="en-US" dirty="0" smtClean="0"/>
              <a:t>you</a:t>
            </a:r>
          </a:p>
          <a:p>
            <a:r>
              <a:rPr lang="en-US" altLang="en-US" dirty="0"/>
              <a:t>Everything you do plants a seed either good or bad, the fruits of those seeds will come back to you in this life or the </a:t>
            </a:r>
            <a:r>
              <a:rPr lang="en-US" altLang="en-US" dirty="0" smtClean="0"/>
              <a:t>next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95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One’s state of consciousness is reborn after death.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state of your rebirth depends on karma from the last life. 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you lived a good life then you might be reborn wealthy.  If you lived a bad life you might be reborn a slave.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Nirvana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of spiritual perfection and enlightenment</a:t>
            </a:r>
          </a:p>
          <a:p>
            <a:pPr lvl="1"/>
            <a:r>
              <a:rPr lang="en-US" dirty="0" smtClean="0"/>
              <a:t>Quiet contemplation, thoughtful reflection, disciplined self-control</a:t>
            </a:r>
          </a:p>
          <a:p>
            <a:r>
              <a:rPr lang="en-US" dirty="0" smtClean="0"/>
              <a:t>Once Nirvana is met they escape the cycle </a:t>
            </a:r>
            <a:r>
              <a:rPr lang="en-US" dirty="0" smtClean="0"/>
              <a:t>of </a:t>
            </a:r>
            <a:r>
              <a:rPr lang="en-US" dirty="0" smtClean="0"/>
              <a:t>incarnation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752</TotalTime>
  <Words>302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Buddhism</vt:lpstr>
      <vt:lpstr>Four Noble Truths</vt:lpstr>
      <vt:lpstr>Eight Fold Path</vt:lpstr>
      <vt:lpstr>Buddha</vt:lpstr>
      <vt:lpstr>Mudras</vt:lpstr>
      <vt:lpstr>The Middle Way</vt:lpstr>
      <vt:lpstr>Karma</vt:lpstr>
      <vt:lpstr>Rebirth</vt:lpstr>
      <vt:lpstr>Nirvana</vt:lpstr>
      <vt:lpstr>Meditation Session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</dc:title>
  <dc:creator>Kristen Nelson</dc:creator>
  <cp:lastModifiedBy>Kristen Nelson</cp:lastModifiedBy>
  <cp:revision>14</cp:revision>
  <dcterms:created xsi:type="dcterms:W3CDTF">2014-03-26T16:54:10Z</dcterms:created>
  <dcterms:modified xsi:type="dcterms:W3CDTF">2015-04-15T17:49:07Z</dcterms:modified>
</cp:coreProperties>
</file>