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9528A0C-4FB1-471C-8C3F-5F07BB969C5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CADB2A0-DC4D-48AD-B979-39AD48D0D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vTc88Govj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a-3-minute-guide-to-the-bill-of-rights-belinda-stutzman#re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TOMORROW- Use your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Double Jeopardy</a:t>
            </a:r>
          </a:p>
          <a:p>
            <a:r>
              <a:rPr lang="en-US" dirty="0" smtClean="0"/>
              <a:t>Don’t have to plead against your self</a:t>
            </a:r>
          </a:p>
          <a:p>
            <a:pPr lvl="1"/>
            <a:r>
              <a:rPr lang="en-US" dirty="0" smtClean="0"/>
              <a:t>“I plead the fifth”</a:t>
            </a:r>
          </a:p>
          <a:p>
            <a:r>
              <a:rPr lang="en-US" dirty="0" smtClean="0"/>
              <a:t>Due process before conviction</a:t>
            </a:r>
          </a:p>
          <a:p>
            <a:r>
              <a:rPr lang="en-US" dirty="0" smtClean="0"/>
              <a:t>Government cannot take private property without </a:t>
            </a:r>
            <a:r>
              <a:rPr lang="en-US" dirty="0" smtClean="0"/>
              <a:t>paying you back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to speedy trial </a:t>
            </a:r>
          </a:p>
          <a:p>
            <a:r>
              <a:rPr lang="en-US" dirty="0" smtClean="0"/>
              <a:t>Told of charges against you</a:t>
            </a:r>
          </a:p>
          <a:p>
            <a:r>
              <a:rPr lang="en-US" dirty="0" smtClean="0"/>
              <a:t>Right to a lawyer</a:t>
            </a:r>
          </a:p>
          <a:p>
            <a:r>
              <a:rPr lang="en-US" dirty="0"/>
              <a:t>Right to trial by </a:t>
            </a:r>
            <a:r>
              <a:rPr lang="en-US" dirty="0" smtClean="0"/>
              <a:t>an unbiased (or fair)</a:t>
            </a:r>
            <a:r>
              <a:rPr lang="en-US" dirty="0" smtClean="0"/>
              <a:t> </a:t>
            </a:r>
            <a:r>
              <a:rPr lang="en-US" dirty="0" smtClean="0"/>
              <a:t>jury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1200" dirty="0" smtClean="0"/>
              <a:t>Brian Regan: http</a:t>
            </a:r>
            <a:r>
              <a:rPr lang="en-US" sz="1200" dirty="0"/>
              <a:t>://www.youtube.com/watch?v=4vTc88Govj4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to trial by jury when the dispute was more than $20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excessive bail</a:t>
            </a:r>
          </a:p>
          <a:p>
            <a:r>
              <a:rPr lang="en-US" dirty="0" smtClean="0"/>
              <a:t>No cruel and unusual punishment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sz="1200" dirty="0" smtClean="0"/>
              <a:t>Brian Regan: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www.youtube.com/watch?v=4vTc88Govj4</a:t>
            </a:r>
            <a:endParaRPr lang="en-US" sz="1200" dirty="0" smtClean="0"/>
          </a:p>
          <a:p>
            <a:pPr marL="4572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natural rights written in the Constitution or </a:t>
            </a:r>
            <a:r>
              <a:rPr lang="en-US" b="1" i="1" u="sng" dirty="0" smtClean="0"/>
              <a:t>not</a:t>
            </a:r>
            <a:r>
              <a:rPr lang="en-US" dirty="0" smtClean="0"/>
              <a:t> written in the Constitution cannot be taken away.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rights not listed in the Bill of Rights are retained by the people and states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Amendments guaranteeing personal freedoms</a:t>
            </a:r>
          </a:p>
          <a:p>
            <a:pPr lvl="1"/>
            <a:r>
              <a:rPr lang="en-US" dirty="0" smtClean="0"/>
              <a:t>Demanded by the anti-federalists</a:t>
            </a:r>
          </a:p>
          <a:p>
            <a:pPr lvl="1"/>
            <a:r>
              <a:rPr lang="en-US" dirty="0" smtClean="0"/>
              <a:t>Check on government power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ed.ted.com/lessons/a-3-minute-guide-to-the-bill-of-rights-belinda-stutzman#review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Religion </a:t>
            </a:r>
          </a:p>
          <a:p>
            <a:r>
              <a:rPr lang="en-US" dirty="0" smtClean="0"/>
              <a:t>Freedom of Speech</a:t>
            </a:r>
          </a:p>
          <a:p>
            <a:r>
              <a:rPr lang="en-US" dirty="0" smtClean="0"/>
              <a:t>Freedom of the Press</a:t>
            </a:r>
          </a:p>
          <a:p>
            <a:r>
              <a:rPr lang="en-US" dirty="0" smtClean="0"/>
              <a:t>Freedom of Assembly</a:t>
            </a:r>
          </a:p>
          <a:p>
            <a:r>
              <a:rPr lang="en-US" dirty="0" smtClean="0"/>
              <a:t>Right to Petition the Government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/>
              <a:t>“Congress shall make no law respecting an establishment of religion or prohibiting the free exercise there of”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en-US" b="1" u="sng" dirty="0" smtClean="0"/>
              <a:t>CAN</a:t>
            </a:r>
            <a:endParaRPr lang="en-US" altLang="en-US" b="1" u="sng" dirty="0"/>
          </a:p>
          <a:p>
            <a:r>
              <a:rPr lang="en-US" dirty="0" smtClean="0"/>
              <a:t>Teach about religion in school</a:t>
            </a:r>
          </a:p>
          <a:p>
            <a:r>
              <a:rPr lang="en-US" dirty="0" smtClean="0"/>
              <a:t>Allow voluntary prayer </a:t>
            </a:r>
          </a:p>
          <a:p>
            <a:r>
              <a:rPr lang="en-US" dirty="0" smtClean="0"/>
              <a:t>Read Bible for culture or literacy </a:t>
            </a:r>
            <a:r>
              <a:rPr lang="en-US" dirty="0" smtClean="0"/>
              <a:t>content in school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 smtClean="0"/>
              <a:t>religion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524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b="1" u="sng" dirty="0" smtClean="0"/>
              <a:t>CANNOT</a:t>
            </a:r>
          </a:p>
          <a:p>
            <a:r>
              <a:rPr lang="en-US" dirty="0" smtClean="0"/>
              <a:t>Set State religion</a:t>
            </a:r>
          </a:p>
          <a:p>
            <a:r>
              <a:rPr lang="en-US" dirty="0" smtClean="0"/>
              <a:t>Cannot Order a Prayer</a:t>
            </a:r>
          </a:p>
          <a:p>
            <a:r>
              <a:rPr lang="en-US" dirty="0" smtClean="0"/>
              <a:t>Teach Religious Doctrine in the school</a:t>
            </a:r>
          </a:p>
          <a:p>
            <a:r>
              <a:rPr lang="en-US" dirty="0" smtClean="0"/>
              <a:t>Break </a:t>
            </a:r>
            <a:r>
              <a:rPr lang="en-US" dirty="0" smtClean="0"/>
              <a:t>the law for a religious belief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CAN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Political Beliefs</a:t>
            </a:r>
          </a:p>
          <a:p>
            <a:r>
              <a:rPr lang="en-US" dirty="0" smtClean="0"/>
              <a:t>Protest without getting out of control</a:t>
            </a:r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CANNOT</a:t>
            </a:r>
            <a:endParaRPr lang="en-US" sz="4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886201"/>
          </a:xfrm>
        </p:spPr>
        <p:txBody>
          <a:bodyPr>
            <a:normAutofit/>
          </a:bodyPr>
          <a:lstStyle/>
          <a:p>
            <a:r>
              <a:rPr lang="en-US" dirty="0" smtClean="0"/>
              <a:t>Threaten to blow up public areas</a:t>
            </a:r>
          </a:p>
          <a:p>
            <a:r>
              <a:rPr lang="en-US" dirty="0" smtClean="0"/>
              <a:t>Sexual harassment</a:t>
            </a:r>
          </a:p>
          <a:p>
            <a:r>
              <a:rPr lang="en-US" dirty="0" smtClean="0"/>
              <a:t>Create social chaos</a:t>
            </a:r>
          </a:p>
          <a:p>
            <a:r>
              <a:rPr lang="en-US" dirty="0" smtClean="0"/>
              <a:t>Use extremely crude language in public </a:t>
            </a:r>
          </a:p>
          <a:p>
            <a:r>
              <a:rPr lang="en-US" dirty="0" smtClean="0"/>
              <a:t>Hate </a:t>
            </a:r>
            <a:r>
              <a:rPr lang="en-US" dirty="0" smtClean="0"/>
              <a:t>crimes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CAN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Print any political position</a:t>
            </a:r>
          </a:p>
          <a:p>
            <a:r>
              <a:rPr lang="en-US" dirty="0" smtClean="0"/>
              <a:t>Expose </a:t>
            </a:r>
            <a:r>
              <a:rPr lang="en-US" dirty="0" smtClean="0"/>
              <a:t>wrongs by the government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CANNOT</a:t>
            </a:r>
            <a:endParaRPr lang="en-US" sz="4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Libel: intentionally injure a person’s reputation with lies</a:t>
            </a:r>
          </a:p>
          <a:p>
            <a:r>
              <a:rPr lang="en-US" dirty="0" smtClean="0"/>
              <a:t>Release defense/security secrets</a:t>
            </a:r>
          </a:p>
          <a:p>
            <a:r>
              <a:rPr lang="en-US" dirty="0" smtClean="0"/>
              <a:t>Explain how to make weapons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5792788" cy="8382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Right </a:t>
            </a:r>
            <a:r>
              <a:rPr lang="en-US" dirty="0"/>
              <a:t>to Bear </a:t>
            </a:r>
            <a:r>
              <a:rPr lang="en-US" dirty="0" smtClean="0"/>
              <a:t>Arms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Thousands of People die every year because of guns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76800" y="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Thousands of crimes are prevented because of guns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1" y="1515156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79"/>
            <a:ext cx="9034463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5" y="280079"/>
            <a:ext cx="782943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1" y="503918"/>
            <a:ext cx="7777654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9642"/>
            <a:ext cx="83343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cannot force you to shelter soldiers in your home without your permission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unreasonable Search and </a:t>
            </a:r>
            <a:r>
              <a:rPr lang="en-US" dirty="0" smtClean="0"/>
              <a:t>Seizure (search your personal property and take your stuff)</a:t>
            </a:r>
            <a:endParaRPr lang="en-US" dirty="0" smtClean="0"/>
          </a:p>
          <a:p>
            <a:r>
              <a:rPr lang="en-US" dirty="0" smtClean="0"/>
              <a:t>No warrants without probable cause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1368</TotalTime>
  <Words>365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BILL OF RIGHTS</vt:lpstr>
      <vt:lpstr>Bill of Rights</vt:lpstr>
      <vt:lpstr>1st Amendment</vt:lpstr>
      <vt:lpstr>Freedom of Religion</vt:lpstr>
      <vt:lpstr>Free Speech</vt:lpstr>
      <vt:lpstr>Freedom of press</vt:lpstr>
      <vt:lpstr>2nd Amendment</vt:lpstr>
      <vt:lpstr>3rd Amendment</vt:lpstr>
      <vt:lpstr>4th Amendment</vt:lpstr>
      <vt:lpstr>5th Amendment</vt:lpstr>
      <vt:lpstr>6th Amendment</vt:lpstr>
      <vt:lpstr>7th Amendment</vt:lpstr>
      <vt:lpstr>8th Amendment</vt:lpstr>
      <vt:lpstr>9th amendment</vt:lpstr>
      <vt:lpstr>10th Amendment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OF RIGHTS</dc:title>
  <dc:creator>Kristen Nelson</dc:creator>
  <cp:lastModifiedBy>Kristen Nelson</cp:lastModifiedBy>
  <cp:revision>27</cp:revision>
  <dcterms:created xsi:type="dcterms:W3CDTF">2014-01-21T16:06:21Z</dcterms:created>
  <dcterms:modified xsi:type="dcterms:W3CDTF">2015-01-29T21:59:54Z</dcterms:modified>
</cp:coreProperties>
</file>