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64" r:id="rId2"/>
    <p:sldId id="256" r:id="rId3"/>
    <p:sldId id="257" r:id="rId4"/>
    <p:sldId id="259" r:id="rId5"/>
    <p:sldId id="258" r:id="rId6"/>
    <p:sldId id="261" r:id="rId7"/>
    <p:sldId id="262" r:id="rId8"/>
    <p:sldId id="267" r:id="rId9"/>
    <p:sldId id="268" r:id="rId10"/>
    <p:sldId id="269" r:id="rId11"/>
    <p:sldId id="265" r:id="rId12"/>
    <p:sldId id="266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1D933-3A49-480E-B4AF-E2D2F4C57F67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C6197-9250-4670-9B89-4F98F828F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17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YouTube: The French Revolution from the History Channel</a:t>
            </a:r>
          </a:p>
          <a:p>
            <a:pPr lvl="1"/>
            <a:r>
              <a:rPr lang="en-US" dirty="0" smtClean="0"/>
              <a:t>Skip 17:00-19:00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33833-4E8A-48BE-AC64-4841F9D8E8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35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A3505AC-0F33-411F-82B2-BFC0FF219837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4A34-6A26-4D06-A9AF-5B96ECB01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05AC-0F33-411F-82B2-BFC0FF219837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4A34-6A26-4D06-A9AF-5B96ECB01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05AC-0F33-411F-82B2-BFC0FF219837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4A34-6A26-4D06-A9AF-5B96ECB01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05AC-0F33-411F-82B2-BFC0FF219837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4A34-6A26-4D06-A9AF-5B96ECB01A7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05AC-0F33-411F-82B2-BFC0FF219837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4A34-6A26-4D06-A9AF-5B96ECB01A7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05AC-0F33-411F-82B2-BFC0FF219837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4A34-6A26-4D06-A9AF-5B96ECB01A7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05AC-0F33-411F-82B2-BFC0FF219837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4A34-6A26-4D06-A9AF-5B96ECB01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05AC-0F33-411F-82B2-BFC0FF219837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4A34-6A26-4D06-A9AF-5B96ECB01A7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05AC-0F33-411F-82B2-BFC0FF219837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4A34-6A26-4D06-A9AF-5B96ECB01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05AC-0F33-411F-82B2-BFC0FF219837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4A34-6A26-4D06-A9AF-5B96ECB01A7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05AC-0F33-411F-82B2-BFC0FF219837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4A34-6A26-4D06-A9AF-5B96ECB01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A3505AC-0F33-411F-82B2-BFC0FF219837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5594A34-6A26-4D06-A9AF-5B96ECB01A7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french-revolution/videos/the-french-revoluti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fk0YI96iBf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Forced overthrow of a government or social order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928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2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64008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Terms for </a:t>
            </a:r>
            <a:br>
              <a:rPr lang="en-US" dirty="0" smtClean="0"/>
            </a:br>
            <a:r>
              <a:rPr lang="en-US" dirty="0" smtClean="0"/>
              <a:t>French Revolution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Versailles: King Louis XVI’s extravagant palace outside of Paris</a:t>
            </a:r>
          </a:p>
          <a:p>
            <a:r>
              <a:rPr lang="en-US" dirty="0" smtClean="0"/>
              <a:t>King Louis XVI: King of France, ruled as an absolute Monarch</a:t>
            </a:r>
          </a:p>
          <a:p>
            <a:r>
              <a:rPr lang="en-US" dirty="0" smtClean="0"/>
              <a:t>Robespierre: Extremely radical leader of the French Revolution</a:t>
            </a:r>
          </a:p>
          <a:p>
            <a:r>
              <a:rPr lang="en-US" dirty="0" smtClean="0"/>
              <a:t>National Assembly: First government group created by the Revolutionaries</a:t>
            </a:r>
          </a:p>
          <a:p>
            <a:r>
              <a:rPr lang="en-US" dirty="0" smtClean="0"/>
              <a:t>National Convention: Second government group created by the Revolutionaries</a:t>
            </a:r>
          </a:p>
          <a:p>
            <a:pPr lvl="1"/>
            <a:r>
              <a:rPr lang="en-US" dirty="0" smtClean="0"/>
              <a:t>Created a new Constitution for France</a:t>
            </a:r>
          </a:p>
          <a:p>
            <a:r>
              <a:rPr lang="en-US" dirty="0" smtClean="0"/>
              <a:t>The Directory: Last government group created by the Revolutionaries</a:t>
            </a:r>
          </a:p>
          <a:p>
            <a:r>
              <a:rPr lang="en-US" dirty="0" smtClean="0"/>
              <a:t>Jacobins: Extremely radical revolutionaries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9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Terms from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38400"/>
            <a:ext cx="5686060" cy="407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14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www.history.com/topics/french-revolution/videos/the-french-revolution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www.youtube.com/watch?v=fk0YI96iBfA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40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French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Build up to 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2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Financial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Debt</a:t>
            </a:r>
          </a:p>
          <a:p>
            <a:pPr lvl="1"/>
            <a:r>
              <a:rPr lang="en-US" dirty="0" smtClean="0"/>
              <a:t>War with England</a:t>
            </a:r>
          </a:p>
          <a:p>
            <a:pPr lvl="1"/>
            <a:r>
              <a:rPr lang="en-US" dirty="0" smtClean="0"/>
              <a:t>American Revolution</a:t>
            </a:r>
          </a:p>
          <a:p>
            <a:pPr lvl="1"/>
            <a:r>
              <a:rPr lang="en-US" dirty="0" smtClean="0"/>
              <a:t>Excessive spending by the royalty</a:t>
            </a:r>
          </a:p>
          <a:p>
            <a:pPr lvl="1"/>
            <a:endParaRPr lang="en-US" dirty="0"/>
          </a:p>
          <a:p>
            <a:r>
              <a:rPr lang="en-US" dirty="0" smtClean="0"/>
              <a:t>Needed nobility to help</a:t>
            </a:r>
          </a:p>
          <a:p>
            <a:pPr lvl="1"/>
            <a:r>
              <a:rPr lang="en-US" dirty="0" smtClean="0"/>
              <a:t>Nobility wanted to keep money and prove independence</a:t>
            </a:r>
          </a:p>
          <a:p>
            <a:pPr lvl="1"/>
            <a:r>
              <a:rPr lang="en-US" dirty="0" smtClean="0"/>
              <a:t>Called for the Estates General</a:t>
            </a:r>
            <a:endParaRPr lang="en-US" dirty="0"/>
          </a:p>
        </p:txBody>
      </p:sp>
      <p:pic>
        <p:nvPicPr>
          <p:cNvPr id="4" name="Picture 2" descr="http://www.parisinsidersguide.com/image-files/chateau-de-versaille-hall-of-mirrors-2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6" y="990600"/>
            <a:ext cx="8847374" cy="444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15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95400"/>
            <a:ext cx="72390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Poverty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Huge gap between rich and poor</a:t>
            </a:r>
          </a:p>
          <a:p>
            <a:r>
              <a:rPr lang="en-US" dirty="0" smtClean="0"/>
              <a:t>Best jobs and offices always given to nobles</a:t>
            </a:r>
          </a:p>
          <a:p>
            <a:pPr lvl="1"/>
            <a:r>
              <a:rPr lang="en-US" dirty="0" smtClean="0"/>
              <a:t>Why would King do this?</a:t>
            </a:r>
          </a:p>
          <a:p>
            <a:r>
              <a:rPr lang="en-US" dirty="0" smtClean="0"/>
              <a:t>Third Estate paid all the taxes but had the least means to do it</a:t>
            </a:r>
          </a:p>
          <a:p>
            <a:r>
              <a:rPr lang="en-US" dirty="0" smtClean="0"/>
              <a:t>Extreme Poverty amongst those represented by the  Third Estate</a:t>
            </a:r>
          </a:p>
          <a:p>
            <a:pPr lvl="1"/>
            <a:r>
              <a:rPr lang="en-US" dirty="0" smtClean="0"/>
              <a:t>“Let them Eat Cake!”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20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Estates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64008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An assembly that represented the entire French Population through three groups (sort of like congress)</a:t>
            </a:r>
          </a:p>
          <a:p>
            <a:pPr lvl="1"/>
            <a:r>
              <a:rPr lang="en-US" dirty="0" smtClean="0"/>
              <a:t>FIRST ESTATE</a:t>
            </a:r>
          </a:p>
          <a:p>
            <a:pPr lvl="2"/>
            <a:r>
              <a:rPr lang="en-US" dirty="0" smtClean="0"/>
              <a:t>Roman Catholic Clergy- Paid no Taxes</a:t>
            </a:r>
          </a:p>
          <a:p>
            <a:pPr lvl="1"/>
            <a:r>
              <a:rPr lang="en-US" dirty="0" smtClean="0"/>
              <a:t>SECOND ESTATE</a:t>
            </a:r>
          </a:p>
          <a:p>
            <a:pPr lvl="2"/>
            <a:r>
              <a:rPr lang="en-US" dirty="0" smtClean="0"/>
              <a:t>Nobles- Paid no taxes</a:t>
            </a:r>
          </a:p>
          <a:p>
            <a:pPr lvl="1"/>
            <a:r>
              <a:rPr lang="en-US" dirty="0" smtClean="0"/>
              <a:t>THIRD ESTATE</a:t>
            </a:r>
          </a:p>
          <a:p>
            <a:pPr lvl="2"/>
            <a:r>
              <a:rPr lang="en-US" dirty="0" smtClean="0"/>
              <a:t>Peasants and lower class laborers</a:t>
            </a:r>
          </a:p>
          <a:p>
            <a:pPr lvl="2"/>
            <a:r>
              <a:rPr lang="en-US" dirty="0" smtClean="0"/>
              <a:t>Had as many delegates as the other two combined</a:t>
            </a:r>
          </a:p>
          <a:p>
            <a:pPr lvl="2"/>
            <a:r>
              <a:rPr lang="en-US" dirty="0" smtClean="0"/>
              <a:t>Most people in France would be represented by this estate</a:t>
            </a:r>
          </a:p>
          <a:p>
            <a:pPr lvl="2"/>
            <a:r>
              <a:rPr lang="en-US" dirty="0" smtClean="0"/>
              <a:t>Paid all taxes</a:t>
            </a:r>
          </a:p>
        </p:txBody>
      </p:sp>
    </p:spTree>
    <p:extLst>
      <p:ext uri="{BB962C8B-B14F-4D97-AF65-F5344CB8AC3E}">
        <p14:creationId xmlns:p14="http://schemas.microsoft.com/office/powerpoint/2010/main" val="38839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Breaks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and Second Estates demand each estate gets one vote</a:t>
            </a:r>
          </a:p>
          <a:p>
            <a:pPr lvl="1"/>
            <a:r>
              <a:rPr lang="en-US" dirty="0" smtClean="0"/>
              <a:t>Who would win?</a:t>
            </a:r>
          </a:p>
          <a:p>
            <a:pPr lvl="2"/>
            <a:r>
              <a:rPr lang="en-US" dirty="0" smtClean="0"/>
              <a:t>Third estate refuses</a:t>
            </a:r>
          </a:p>
          <a:p>
            <a:r>
              <a:rPr lang="en-US" dirty="0" smtClean="0"/>
              <a:t>Third Estate secedes from Estates General</a:t>
            </a:r>
          </a:p>
          <a:p>
            <a:pPr lvl="1"/>
            <a:r>
              <a:rPr lang="en-US" dirty="0" smtClean="0"/>
              <a:t>Created the National Assembly</a:t>
            </a:r>
          </a:p>
          <a:p>
            <a:pPr lvl="1"/>
            <a:r>
              <a:rPr lang="en-US" dirty="0" smtClean="0"/>
              <a:t>Storm Bastille (royal jail and arsenal)</a:t>
            </a:r>
          </a:p>
          <a:p>
            <a:r>
              <a:rPr lang="en-US" dirty="0" smtClean="0"/>
              <a:t>This uprising sparked insurrections across France</a:t>
            </a:r>
          </a:p>
          <a:p>
            <a:pPr lvl="1"/>
            <a:r>
              <a:rPr lang="en-US" dirty="0" smtClean="0"/>
              <a:t>BEGINNING OF FRENCH 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82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Cartoon and paragraph </a:t>
            </a:r>
            <a:r>
              <a:rPr lang="en-US" dirty="0" smtClean="0"/>
              <a:t>response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14478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Causes of the French Revolution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4267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07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0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Enlightenment Ideas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Reason and Logic</a:t>
            </a:r>
          </a:p>
          <a:p>
            <a:r>
              <a:rPr lang="en-US" dirty="0" smtClean="0"/>
              <a:t>Natural laws </a:t>
            </a:r>
            <a:r>
              <a:rPr lang="en-US" smtClean="0"/>
              <a:t>of Science </a:t>
            </a:r>
            <a:r>
              <a:rPr lang="en-US" dirty="0" smtClean="0"/>
              <a:t>AND Natural laws of man</a:t>
            </a:r>
          </a:p>
          <a:p>
            <a:r>
              <a:rPr lang="en-US" dirty="0" smtClean="0"/>
              <a:t>Separation of Power</a:t>
            </a:r>
          </a:p>
          <a:p>
            <a:r>
              <a:rPr lang="en-US" dirty="0" smtClean="0"/>
              <a:t>Social Contract</a:t>
            </a:r>
          </a:p>
          <a:p>
            <a:r>
              <a:rPr lang="en-US" dirty="0" smtClean="0"/>
              <a:t>Freedom and Liberty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57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954</TotalTime>
  <Words>340</Words>
  <Application>Microsoft Office PowerPoint</Application>
  <PresentationFormat>On-screen Show (4:3)</PresentationFormat>
  <Paragraphs>64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Couture</vt:lpstr>
      <vt:lpstr>Revolution</vt:lpstr>
      <vt:lpstr>French Revolution</vt:lpstr>
      <vt:lpstr>Bad Financial Crisis</vt:lpstr>
      <vt:lpstr>Poverty Problem</vt:lpstr>
      <vt:lpstr>Estates General</vt:lpstr>
      <vt:lpstr>War Breaks Out</vt:lpstr>
      <vt:lpstr>The Causes of the French Revolution</vt:lpstr>
      <vt:lpstr>PowerPoint Presentation</vt:lpstr>
      <vt:lpstr>Enlightenment Ideas</vt:lpstr>
      <vt:lpstr>PowerPoint Presentation</vt:lpstr>
      <vt:lpstr>Key Terms for  French Revolution</vt:lpstr>
      <vt:lpstr>Key Terms from French Revolution</vt:lpstr>
      <vt:lpstr>Video</vt:lpstr>
    </vt:vector>
  </TitlesOfParts>
  <Company>NSD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Nelson</dc:creator>
  <cp:lastModifiedBy>Kristen Nelson</cp:lastModifiedBy>
  <cp:revision>18</cp:revision>
  <dcterms:created xsi:type="dcterms:W3CDTF">2014-01-29T14:21:54Z</dcterms:created>
  <dcterms:modified xsi:type="dcterms:W3CDTF">2015-02-03T17:14:33Z</dcterms:modified>
</cp:coreProperties>
</file>