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57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2366C-8DE3-4B5C-A1B3-7B2A83AE84DE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90619-D4A4-462B-A0C8-8EF567900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1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90619-D4A4-462B-A0C8-8EF567900B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9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8CD-467F-41DA-BE93-56D1B6234D1C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6B31-6A64-45BF-AA85-DD3CDC1534D9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8CD-467F-41DA-BE93-56D1B6234D1C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6B31-6A64-45BF-AA85-DD3CDC153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8CD-467F-41DA-BE93-56D1B6234D1C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6B31-6A64-45BF-AA85-DD3CDC153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8CD-467F-41DA-BE93-56D1B6234D1C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6B31-6A64-45BF-AA85-DD3CDC153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8CD-467F-41DA-BE93-56D1B6234D1C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6B31-6A64-45BF-AA85-DD3CDC1534D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8CD-467F-41DA-BE93-56D1B6234D1C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6B31-6A64-45BF-AA85-DD3CDC153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8CD-467F-41DA-BE93-56D1B6234D1C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6B31-6A64-45BF-AA85-DD3CDC153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8CD-467F-41DA-BE93-56D1B6234D1C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6B31-6A64-45BF-AA85-DD3CDC153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8CD-467F-41DA-BE93-56D1B6234D1C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6B31-6A64-45BF-AA85-DD3CDC153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8CD-467F-41DA-BE93-56D1B6234D1C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6B31-6A64-45BF-AA85-DD3CDC1534D9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8CD-467F-41DA-BE93-56D1B6234D1C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6B31-6A64-45BF-AA85-DD3CDC1534D9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47168CD-467F-41DA-BE93-56D1B6234D1C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D996B31-6A64-45BF-AA85-DD3CDC1534D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Aztecs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Native American Civilization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55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Aztecs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Aztec Empire started out as a small group of people called Mexica</a:t>
            </a:r>
          </a:p>
          <a:p>
            <a:pPr lvl="1"/>
            <a:r>
              <a:rPr lang="en-US" dirty="0" smtClean="0"/>
              <a:t>Mexica had a reputation for making trouble; kidnapping women, stealing land with already cultivated with crops</a:t>
            </a:r>
          </a:p>
          <a:p>
            <a:pPr lvl="1"/>
            <a:r>
              <a:rPr lang="en-US" dirty="0" smtClean="0"/>
              <a:t>Moved around fighting with other people and sometimes only surviving on fly eggs and snakes</a:t>
            </a:r>
          </a:p>
          <a:p>
            <a:pPr lvl="1"/>
            <a:r>
              <a:rPr lang="en-US" dirty="0" smtClean="0"/>
              <a:t>Until they settled and established their central city </a:t>
            </a:r>
          </a:p>
          <a:p>
            <a:pPr lvl="1"/>
            <a:endParaRPr lang="en-US" dirty="0"/>
          </a:p>
        </p:txBody>
      </p:sp>
      <p:pic>
        <p:nvPicPr>
          <p:cNvPr id="1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298935"/>
            <a:ext cx="4038600" cy="312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11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Aztecs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9664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</a:t>
            </a:r>
            <a:r>
              <a:rPr lang="en-US" dirty="0" smtClean="0"/>
              <a:t>entral city called Tenochtitlan</a:t>
            </a:r>
          </a:p>
          <a:p>
            <a:pPr lvl="1"/>
            <a:r>
              <a:rPr lang="en-US" dirty="0" smtClean="0"/>
              <a:t>Island in a marshy region of Lake </a:t>
            </a:r>
            <a:r>
              <a:rPr lang="en-US" dirty="0" err="1" smtClean="0"/>
              <a:t>Texcoco</a:t>
            </a:r>
            <a:r>
              <a:rPr lang="en-US" dirty="0" smtClean="0"/>
              <a:t> (modern day location of Mexico City)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Chinampas</a:t>
            </a:r>
            <a:r>
              <a:rPr lang="en-US" dirty="0" smtClean="0"/>
              <a:t> as form of agriculture</a:t>
            </a:r>
          </a:p>
          <a:p>
            <a:pPr lvl="1"/>
            <a:r>
              <a:rPr lang="en-US" dirty="0" smtClean="0"/>
              <a:t>Dredge fertile soil from bottom of lake to make plots of fertile land</a:t>
            </a:r>
          </a:p>
          <a:p>
            <a:pPr lvl="1"/>
            <a:r>
              <a:rPr lang="en-US" dirty="0" smtClean="0"/>
              <a:t>Tapped into water around plots for irrigation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840" y="1556283"/>
            <a:ext cx="4675408" cy="457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38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Aztecs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Aztecs had an imperialistic </a:t>
            </a:r>
            <a:r>
              <a:rPr lang="en-US" dirty="0" smtClean="0"/>
              <a:t>mindset</a:t>
            </a:r>
            <a:endParaRPr lang="en-US" dirty="0"/>
          </a:p>
          <a:p>
            <a:pPr lvl="1"/>
            <a:r>
              <a:rPr lang="en-US" dirty="0"/>
              <a:t>Once they established </a:t>
            </a:r>
            <a:r>
              <a:rPr lang="en-US" dirty="0" smtClean="0"/>
              <a:t>Tenochtitlan, </a:t>
            </a:r>
            <a:r>
              <a:rPr lang="en-US" dirty="0"/>
              <a:t>they conquered nearby native </a:t>
            </a:r>
            <a:r>
              <a:rPr lang="en-US" dirty="0" smtClean="0"/>
              <a:t>people </a:t>
            </a:r>
            <a:r>
              <a:rPr lang="en-US" dirty="0"/>
              <a:t>to create a powerful </a:t>
            </a:r>
            <a:r>
              <a:rPr lang="en-US" dirty="0" smtClean="0"/>
              <a:t>empire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4038600" cy="312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32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Aztec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Gods set the world in motion through sacrifice</a:t>
            </a:r>
          </a:p>
          <a:p>
            <a:pPr lvl="1"/>
            <a:r>
              <a:rPr lang="en-US" dirty="0" smtClean="0"/>
              <a:t>Letting their blood flow gave the Earth moisture to bear crops</a:t>
            </a:r>
          </a:p>
          <a:p>
            <a:pPr lvl="1"/>
            <a:r>
              <a:rPr lang="en-US" dirty="0" smtClean="0"/>
              <a:t>Aztec Empire honored the gods through sacrifices</a:t>
            </a:r>
          </a:p>
          <a:p>
            <a:pPr lvl="2"/>
            <a:r>
              <a:rPr lang="en-US" dirty="0" smtClean="0"/>
              <a:t>Self sacrifice</a:t>
            </a:r>
          </a:p>
          <a:p>
            <a:pPr lvl="2"/>
            <a:r>
              <a:rPr lang="en-US" dirty="0" smtClean="0"/>
              <a:t>Human sacrifices</a:t>
            </a:r>
          </a:p>
          <a:p>
            <a:pPr lvl="3"/>
            <a:r>
              <a:rPr lang="en-US" dirty="0" smtClean="0"/>
              <a:t>Often sacrifice criminals</a:t>
            </a:r>
          </a:p>
        </p:txBody>
      </p:sp>
    </p:spTree>
    <p:extLst>
      <p:ext uri="{BB962C8B-B14F-4D97-AF65-F5344CB8AC3E}">
        <p14:creationId xmlns:p14="http://schemas.microsoft.com/office/powerpoint/2010/main" val="384703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of Aztecs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people whole built the Aztec Empire were called Mexica</a:t>
            </a:r>
          </a:p>
          <a:p>
            <a:r>
              <a:rPr lang="en-US" dirty="0" smtClean="0"/>
              <a:t>Central city was built in the middle of a lake </a:t>
            </a:r>
          </a:p>
          <a:p>
            <a:r>
              <a:rPr lang="en-US" dirty="0"/>
              <a:t>D</a:t>
            </a:r>
            <a:r>
              <a:rPr lang="en-US" dirty="0" smtClean="0"/>
              <a:t>redged up fertile soil from the bottom of the lake to make agricultural plots</a:t>
            </a:r>
          </a:p>
          <a:p>
            <a:r>
              <a:rPr lang="en-US" dirty="0" smtClean="0"/>
              <a:t>Tapped into the waterways around their plots for irrigation</a:t>
            </a:r>
          </a:p>
          <a:p>
            <a:r>
              <a:rPr lang="en-US" dirty="0" smtClean="0"/>
              <a:t>Honored their gods with human sacrifices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16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187</TotalTime>
  <Words>214</Words>
  <Application>Microsoft Office PowerPoint</Application>
  <PresentationFormat>On-screen Show (4:3)</PresentationFormat>
  <Paragraphs>31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Thatch</vt:lpstr>
      <vt:lpstr>Aztecs</vt:lpstr>
      <vt:lpstr>Aztecs</vt:lpstr>
      <vt:lpstr>Aztecs</vt:lpstr>
      <vt:lpstr>Aztecs</vt:lpstr>
      <vt:lpstr>Aztec Religion</vt:lpstr>
      <vt:lpstr>Culture of Aztecs</vt:lpstr>
    </vt:vector>
  </TitlesOfParts>
  <Company>NSD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Aztecs</dc:title>
  <dc:creator>Kristen Nelson</dc:creator>
  <cp:lastModifiedBy>Kristen Nelson</cp:lastModifiedBy>
  <cp:revision>7</cp:revision>
  <dcterms:created xsi:type="dcterms:W3CDTF">2014-09-08T19:20:36Z</dcterms:created>
  <dcterms:modified xsi:type="dcterms:W3CDTF">2014-09-08T22:27:46Z</dcterms:modified>
</cp:coreProperties>
</file>