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9537D-C27A-434E-B63B-E32FCA5D8BDA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61825-88D5-47F9-AB24-F0BAB541B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was the mindset of the states when they created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Articles of Confederation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small states fear?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did all states fear? Encourage students to reflect on the experiences under the English government.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61825-88D5-47F9-AB24-F0BAB541BA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6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Congress agreed to divide the Northwest Territory into several smaller territories each of which </a:t>
            </a:r>
            <a:r>
              <a:rPr lang="en-US" dirty="0" smtClean="0"/>
              <a:t>had </a:t>
            </a:r>
            <a:r>
              <a:rPr lang="en-US" dirty="0" smtClean="0"/>
              <a:t>a governor appointed by Congress.</a:t>
            </a:r>
            <a:r>
              <a:rPr lang="en-US" baseline="0" dirty="0" smtClean="0"/>
              <a:t> When the population of a territory reached 60,000, its settlers could draft their own constitution. The people could then ask Congress for permission to join the Union as a state. </a:t>
            </a:r>
          </a:p>
          <a:p>
            <a:r>
              <a:rPr lang="en-US" baseline="0" dirty="0" smtClean="0"/>
              <a:t>	Ordinance had a bill of rights</a:t>
            </a:r>
          </a:p>
          <a:p>
            <a:r>
              <a:rPr lang="en-US" baseline="0" dirty="0" smtClean="0"/>
              <a:t>	Required that public education be provided for citizens</a:t>
            </a:r>
          </a:p>
          <a:p>
            <a:r>
              <a:rPr lang="en-US" baseline="0" dirty="0" smtClean="0"/>
              <a:t>	No slavery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61825-88D5-47F9-AB24-F0BAB541BA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91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D1041E8-08B1-4C81-BD4B-577BB1F7F67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62D181-3D90-447C-AF04-90F8F0F538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document that united the separate colonial states under the new American government</a:t>
            </a:r>
          </a:p>
          <a:p>
            <a:pPr lvl="1"/>
            <a:r>
              <a:rPr lang="en-US" dirty="0" smtClean="0"/>
              <a:t>Created Central National Government</a:t>
            </a:r>
          </a:p>
          <a:p>
            <a:pPr lvl="1"/>
            <a:r>
              <a:rPr lang="en-US" dirty="0" smtClean="0"/>
              <a:t>One Vote in national congress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Make coins and borrow money</a:t>
            </a:r>
          </a:p>
          <a:p>
            <a:r>
              <a:rPr lang="en-US" dirty="0" smtClean="0"/>
              <a:t>Negotiate treaties</a:t>
            </a:r>
          </a:p>
          <a:p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taxing power</a:t>
            </a:r>
          </a:p>
          <a:p>
            <a:r>
              <a:rPr lang="en-US" dirty="0" smtClean="0"/>
              <a:t>No power to form army</a:t>
            </a:r>
          </a:p>
          <a:p>
            <a:r>
              <a:rPr lang="en-US" dirty="0" smtClean="0"/>
              <a:t>Emphasis in state power, not federal power</a:t>
            </a:r>
          </a:p>
          <a:p>
            <a:r>
              <a:rPr lang="en-US" dirty="0"/>
              <a:t>Difficult to raise money</a:t>
            </a:r>
          </a:p>
          <a:p>
            <a:r>
              <a:rPr lang="en-US" dirty="0"/>
              <a:t>No federal enforcement of law</a:t>
            </a:r>
          </a:p>
          <a:p>
            <a:r>
              <a:rPr lang="en-US" dirty="0" smtClean="0"/>
              <a:t>Amendments </a:t>
            </a:r>
            <a:r>
              <a:rPr lang="en-US" dirty="0"/>
              <a:t>required all 13 states’ approval</a:t>
            </a:r>
          </a:p>
          <a:p>
            <a:r>
              <a:rPr lang="en-US" dirty="0" err="1"/>
              <a:t>AoC</a:t>
            </a:r>
            <a:r>
              <a:rPr lang="en-US" dirty="0"/>
              <a:t> was very difficult to </a:t>
            </a:r>
            <a:r>
              <a:rPr lang="en-US" dirty="0" smtClean="0"/>
              <a:t>modify</a:t>
            </a:r>
          </a:p>
          <a:p>
            <a:r>
              <a:rPr lang="en-US" dirty="0" smtClean="0"/>
              <a:t>CENTRAL GOVERNMENT WAS TOO WEAK!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6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Confederation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Northwest Ordinance</a:t>
            </a:r>
          </a:p>
          <a:p>
            <a:pPr lvl="1"/>
            <a:r>
              <a:rPr lang="en-US" dirty="0" smtClean="0"/>
              <a:t>Passed by confederation Congress</a:t>
            </a:r>
          </a:p>
          <a:p>
            <a:pPr lvl="1"/>
            <a:r>
              <a:rPr lang="en-US" dirty="0" smtClean="0"/>
              <a:t>Created system for bringing new states into the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44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966</TotalTime>
  <Words>197</Words>
  <Application>Microsoft Office PowerPoint</Application>
  <PresentationFormat>On-screen Show (4:3)</PresentationFormat>
  <Paragraphs>31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Articles of Confederation</vt:lpstr>
      <vt:lpstr>Articles of Confederation</vt:lpstr>
      <vt:lpstr>Articles of Confederation</vt:lpstr>
      <vt:lpstr>Articles of Confederation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Confederation</dc:title>
  <dc:creator>Kristen Nelson</dc:creator>
  <cp:lastModifiedBy>Kristen Nelson</cp:lastModifiedBy>
  <cp:revision>9</cp:revision>
  <dcterms:created xsi:type="dcterms:W3CDTF">2013-12-18T23:20:22Z</dcterms:created>
  <dcterms:modified xsi:type="dcterms:W3CDTF">2014-01-02T23:38:10Z</dcterms:modified>
</cp:coreProperties>
</file>