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96298E-1A0A-4181-9014-0EEDE1525DB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F29D477-53A9-4EA3-971B-69B690F7F2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of Exploration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European Explorers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GOLD</a:t>
            </a:r>
          </a:p>
          <a:p>
            <a:pPr lvl="1"/>
            <a:r>
              <a:rPr lang="en-US" dirty="0" smtClean="0"/>
              <a:t>Europeans wanted Asian goods</a:t>
            </a:r>
          </a:p>
          <a:p>
            <a:pPr lvl="2"/>
            <a:r>
              <a:rPr lang="en-US" dirty="0" smtClean="0"/>
              <a:t>Silk, Porcelain, Spices, etc.</a:t>
            </a:r>
          </a:p>
          <a:p>
            <a:pPr lvl="1"/>
            <a:r>
              <a:rPr lang="en-US" dirty="0" smtClean="0"/>
              <a:t>The middlemen between Asia and Europe made the prices high</a:t>
            </a:r>
          </a:p>
          <a:p>
            <a:pPr lvl="1"/>
            <a:r>
              <a:rPr lang="en-US" dirty="0" smtClean="0"/>
              <a:t>Europeans knew if they could trade </a:t>
            </a:r>
            <a:r>
              <a:rPr lang="en-US" i="1" dirty="0" smtClean="0"/>
              <a:t>directly</a:t>
            </a:r>
            <a:r>
              <a:rPr lang="en-US" dirty="0" smtClean="0"/>
              <a:t> with Asia, they could make more money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8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God</a:t>
            </a:r>
          </a:p>
          <a:p>
            <a:pPr lvl="1"/>
            <a:r>
              <a:rPr lang="en-US" dirty="0" smtClean="0"/>
              <a:t>Europeans were deeply Christian</a:t>
            </a:r>
          </a:p>
          <a:p>
            <a:pPr lvl="1"/>
            <a:r>
              <a:rPr lang="en-US" dirty="0" smtClean="0"/>
              <a:t>They believed they needed to spread the word of Jesus Christ to the whole world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8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Glory</a:t>
            </a:r>
          </a:p>
          <a:p>
            <a:pPr lvl="1"/>
            <a:r>
              <a:rPr lang="en-US" dirty="0" smtClean="0"/>
              <a:t>Finding new lands and new routes would bring personal glory</a:t>
            </a:r>
          </a:p>
          <a:p>
            <a:pPr lvl="1"/>
            <a:r>
              <a:rPr lang="en-US" dirty="0" smtClean="0"/>
              <a:t>Finding new land for their country to conquer or influence brings their country glory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7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first, the Portuguese were the most successful European explorers</a:t>
            </a:r>
          </a:p>
          <a:p>
            <a:pPr lvl="1"/>
            <a:r>
              <a:rPr lang="en-US" dirty="0" smtClean="0"/>
              <a:t>First to create a sea route to Asia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Portuguese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5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Henry the Navigator</a:t>
            </a:r>
          </a:p>
          <a:p>
            <a:pPr lvl="1"/>
            <a:r>
              <a:rPr lang="en-US" dirty="0"/>
              <a:t>Prince Henry gathered the finest mapmakers, sailors, and shipbuilders</a:t>
            </a:r>
          </a:p>
          <a:p>
            <a:pPr lvl="1"/>
            <a:r>
              <a:rPr lang="en-US" dirty="0"/>
              <a:t>He improved navigational instruments (ex. Compass)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Portuguese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4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Caravel</a:t>
            </a:r>
          </a:p>
          <a:p>
            <a:pPr lvl="1"/>
            <a:r>
              <a:rPr lang="en-US" dirty="0" smtClean="0"/>
              <a:t>Henry’s designers developed this ship</a:t>
            </a:r>
          </a:p>
          <a:p>
            <a:pPr lvl="2"/>
            <a:r>
              <a:rPr lang="en-US" dirty="0" smtClean="0"/>
              <a:t>It was small, built to move quickly and handle </a:t>
            </a:r>
            <a:r>
              <a:rPr lang="en-US" dirty="0" smtClean="0"/>
              <a:t>well</a:t>
            </a:r>
          </a:p>
          <a:p>
            <a:pPr lvl="2"/>
            <a:r>
              <a:rPr lang="en-US" dirty="0" smtClean="0"/>
              <a:t>Square </a:t>
            </a:r>
            <a:r>
              <a:rPr lang="en-US" i="1" dirty="0" smtClean="0"/>
              <a:t>and </a:t>
            </a:r>
            <a:r>
              <a:rPr lang="en-US" dirty="0" smtClean="0"/>
              <a:t> triangle sails</a:t>
            </a:r>
            <a:endParaRPr lang="en-US" dirty="0" smtClean="0"/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Portuguese Success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171911" cy="481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08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01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76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247</TotalTime>
  <Words>172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Age of Exploration</vt:lpstr>
      <vt:lpstr>Reasons to Explore</vt:lpstr>
      <vt:lpstr>Reasons to Explore</vt:lpstr>
      <vt:lpstr>Reasons to Explore</vt:lpstr>
      <vt:lpstr>Portuguese Success</vt:lpstr>
      <vt:lpstr>Portuguese Success</vt:lpstr>
      <vt:lpstr>Portuguese Success</vt:lpstr>
      <vt:lpstr>PowerPoint Presentation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Exploration</dc:title>
  <dc:creator>Kristen Nelson</dc:creator>
  <cp:lastModifiedBy>Kristen Nelson</cp:lastModifiedBy>
  <cp:revision>6</cp:revision>
  <dcterms:created xsi:type="dcterms:W3CDTF">2014-09-25T21:13:05Z</dcterms:created>
  <dcterms:modified xsi:type="dcterms:W3CDTF">2014-09-26T17:42:41Z</dcterms:modified>
</cp:coreProperties>
</file>