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40" autoAdjust="0"/>
  </p:normalViewPr>
  <p:slideViewPr>
    <p:cSldViewPr>
      <p:cViewPr varScale="1">
        <p:scale>
          <a:sx n="59" d="100"/>
          <a:sy n="59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CE252-F67F-407C-B723-4D2B2B1C7A9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956AD-635A-4B52-96FF-1E652101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4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dozen SEALs from the unit stormed the terrorist leader’s compound in Abbottabad, Pakistan, in the early hours of May 2, 2011. According to reports, a firefight broke out, lasting 40 minutes and resulting in the death or capture of 22 people. Bin Laden was fatally shot and then buried at sea after a meticulous identification process. All of the SEALs survived the assault despite a helicopter malfunction that nearly compromised their 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956AD-635A-4B52-96FF-1E65210172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1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956AD-635A-4B52-96FF-1E65210172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0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365-FFE6-4A20-8DE6-4DC27AE1CEF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99AE3A-C208-4E40-B156-BA9F81A1B1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365-FFE6-4A20-8DE6-4DC27AE1CEF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E3A-C208-4E40-B156-BA9F81A1B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365-FFE6-4A20-8DE6-4DC27AE1CEF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E3A-C208-4E40-B156-BA9F81A1B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365-FFE6-4A20-8DE6-4DC27AE1CEF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E3A-C208-4E40-B156-BA9F81A1B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365-FFE6-4A20-8DE6-4DC27AE1CEF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E3A-C208-4E40-B156-BA9F81A1B1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365-FFE6-4A20-8DE6-4DC27AE1CEF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E3A-C208-4E40-B156-BA9F81A1B1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365-FFE6-4A20-8DE6-4DC27AE1CEF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E3A-C208-4E40-B156-BA9F81A1B1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365-FFE6-4A20-8DE6-4DC27AE1CEF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E3A-C208-4E40-B156-BA9F81A1B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365-FFE6-4A20-8DE6-4DC27AE1CEF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E3A-C208-4E40-B156-BA9F81A1B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365-FFE6-4A20-8DE6-4DC27AE1CEF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E3A-C208-4E40-B156-BA9F81A1B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365-FFE6-4A20-8DE6-4DC27AE1CEF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E3A-C208-4E40-B156-BA9F81A1B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A4F1365-FFE6-4A20-8DE6-4DC27AE1CEF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99AE3A-C208-4E40-B156-BA9F81A1B1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D-z6sTs3p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hannel.nationalgeographic.com/channel/remembering-911/videos/bin-ladens-compoun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://channel.nationalgeographic.com/channel/videos/finding-bin-lade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round/1521437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Afghanistan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influence of the Taliban and </a:t>
            </a:r>
          </a:p>
          <a:p>
            <a:r>
              <a:rPr lang="en-US" dirty="0"/>
              <a:t>W</a:t>
            </a:r>
            <a:r>
              <a:rPr lang="en-US" dirty="0" smtClean="0"/>
              <a:t>ar with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7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Afghanistan and the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WWII the Cold War began</a:t>
            </a:r>
          </a:p>
          <a:p>
            <a:pPr lvl="1"/>
            <a:r>
              <a:rPr lang="en-US" dirty="0" smtClean="0"/>
              <a:t>Both the United States (Capitalists) and the Soviet Union (Communists) tried to spread their influence and stop the influence of the other</a:t>
            </a:r>
          </a:p>
          <a:p>
            <a:r>
              <a:rPr lang="en-US" dirty="0" smtClean="0"/>
              <a:t>Soviet Union invaded and occupied Afghanistan for 10 years</a:t>
            </a:r>
          </a:p>
          <a:p>
            <a:r>
              <a:rPr lang="en-US" dirty="0" smtClean="0"/>
              <a:t>Afraid of the spread of communism the United States supported Islamic leaders in Afghanistan who fought against the Soviets</a:t>
            </a:r>
          </a:p>
          <a:p>
            <a:pPr lvl="1"/>
            <a:r>
              <a:rPr lang="en-US" dirty="0" smtClean="0"/>
              <a:t>Osama Bin Laden was one of these Islamic leaders</a:t>
            </a:r>
          </a:p>
          <a:p>
            <a:pPr lvl="1"/>
            <a:r>
              <a:rPr lang="en-US" dirty="0" smtClean="0"/>
              <a:t>Though Bin Laden and the US were not friends, they were joined together against a common enemy- The Soviets</a:t>
            </a:r>
          </a:p>
          <a:p>
            <a:r>
              <a:rPr lang="en-US" dirty="0" smtClean="0"/>
              <a:t>When the Soviets finally left, these Islamic leaders fought for control of Afghanistan</a:t>
            </a:r>
          </a:p>
          <a:p>
            <a:pPr lvl="1"/>
            <a:r>
              <a:rPr lang="en-US" dirty="0" smtClean="0"/>
              <a:t>The Taliban  seized control in 1996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Taliban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Extreme Islamic leaders who controlled Afghanistan from 1996 to 2001</a:t>
            </a:r>
          </a:p>
          <a:p>
            <a:r>
              <a:rPr lang="en-US" dirty="0" smtClean="0"/>
              <a:t>Extremely controlling of their people, deny rights</a:t>
            </a:r>
          </a:p>
          <a:p>
            <a:pPr lvl="1"/>
            <a:r>
              <a:rPr lang="en-US" dirty="0" smtClean="0"/>
              <a:t>No education for girls</a:t>
            </a:r>
          </a:p>
          <a:p>
            <a:pPr lvl="1"/>
            <a:r>
              <a:rPr lang="en-US" dirty="0" smtClean="0"/>
              <a:t>No make-up</a:t>
            </a:r>
          </a:p>
          <a:p>
            <a:pPr lvl="1"/>
            <a:r>
              <a:rPr lang="en-US" dirty="0" smtClean="0"/>
              <a:t>No Kite-flying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films</a:t>
            </a:r>
          </a:p>
          <a:p>
            <a:pPr lvl="1"/>
            <a:r>
              <a:rPr lang="en-US" smtClean="0">
                <a:hlinkClick r:id="rId2"/>
              </a:rPr>
              <a:t>Destruction of Different Cultures like Buddhism</a:t>
            </a:r>
            <a:endParaRPr lang="en-US" dirty="0" smtClean="0"/>
          </a:p>
          <a:p>
            <a:r>
              <a:rPr lang="en-US" dirty="0" smtClean="0"/>
              <a:t>Extreme punishment for those who disobeyed</a:t>
            </a:r>
          </a:p>
          <a:p>
            <a:r>
              <a:rPr lang="en-US" dirty="0" smtClean="0"/>
              <a:t>Allowed Al Qaeda to have training camps in Afghanistan</a:t>
            </a:r>
          </a:p>
          <a:p>
            <a:pPr lvl="1"/>
            <a:r>
              <a:rPr lang="en-US" dirty="0" smtClean="0"/>
              <a:t>Supported Al Qaeda’s terrorist attacks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9/11/2001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 Qaeda attacked the Twin </a:t>
            </a:r>
            <a:r>
              <a:rPr lang="en-US" dirty="0" smtClean="0"/>
              <a:t>Towers</a:t>
            </a:r>
          </a:p>
          <a:p>
            <a:pPr lvl="1"/>
            <a:r>
              <a:rPr lang="en-US" dirty="0" smtClean="0"/>
              <a:t>3,000 people killed</a:t>
            </a:r>
          </a:p>
          <a:p>
            <a:r>
              <a:rPr lang="en-US" dirty="0" smtClean="0"/>
              <a:t>Osama Bin Laden was behind this attacks</a:t>
            </a:r>
          </a:p>
          <a:p>
            <a:pPr lvl="1"/>
            <a:r>
              <a:rPr lang="en-US" dirty="0" smtClean="0"/>
              <a:t>US believed  he was being protected by Afghani leaders</a:t>
            </a:r>
          </a:p>
          <a:p>
            <a:r>
              <a:rPr lang="en-US" dirty="0" smtClean="0"/>
              <a:t>When the Taliban refused to hand over Osama</a:t>
            </a:r>
          </a:p>
          <a:p>
            <a:pPr lvl="1"/>
            <a:r>
              <a:rPr lang="en-US" dirty="0" smtClean="0"/>
              <a:t>USA began bombing Afghanistan- October 2001</a:t>
            </a:r>
          </a:p>
          <a:p>
            <a:r>
              <a:rPr lang="en-US" sz="1300" dirty="0" smtClean="0"/>
              <a:t>America the Story of </a:t>
            </a:r>
            <a:r>
              <a:rPr lang="en-US" sz="1300" smtClean="0"/>
              <a:t>Us Millennium </a:t>
            </a:r>
            <a:r>
              <a:rPr lang="en-US" sz="1300" dirty="0" smtClean="0"/>
              <a:t>Episode Minute 32:30</a:t>
            </a:r>
            <a:endParaRPr lang="en-US" sz="13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95796"/>
            <a:ext cx="3449459" cy="473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96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in Afghanistan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1676400"/>
            <a:ext cx="4419600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Taliban leaders were quickly driven out of the capital city, Kabul</a:t>
            </a:r>
          </a:p>
          <a:p>
            <a:r>
              <a:rPr lang="en-US" dirty="0" smtClean="0"/>
              <a:t>US troops with other allied soldiers occupied Afghanistan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 build a new stable government</a:t>
            </a:r>
          </a:p>
          <a:p>
            <a:pPr lvl="1"/>
            <a:r>
              <a:rPr lang="en-US" dirty="0" smtClean="0"/>
              <a:t>Train Afghan forces</a:t>
            </a:r>
          </a:p>
          <a:p>
            <a:pPr lvl="1"/>
            <a:r>
              <a:rPr lang="en-US" dirty="0" smtClean="0"/>
              <a:t>Protect Important Buildings</a:t>
            </a:r>
          </a:p>
          <a:p>
            <a:pPr lvl="1"/>
            <a:r>
              <a:rPr lang="en-US" dirty="0" smtClean="0"/>
              <a:t>Act as police</a:t>
            </a:r>
            <a:endParaRPr lang="en-US" dirty="0"/>
          </a:p>
          <a:p>
            <a:r>
              <a:rPr lang="en-US" dirty="0" smtClean="0"/>
              <a:t>Obama has now withdrawn most US troops from Afghanistan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08" y="1752600"/>
            <a:ext cx="4131992" cy="444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31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War on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038600" cy="4525963"/>
          </a:xfrm>
        </p:spPr>
        <p:txBody>
          <a:bodyPr/>
          <a:lstStyle/>
          <a:p>
            <a:r>
              <a:rPr lang="en-US" dirty="0"/>
              <a:t>International cooperation to find and destroy terrorist groups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1143000"/>
            <a:ext cx="4041648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After 9/11 President Bush declared War on Terror</a:t>
            </a:r>
          </a:p>
          <a:p>
            <a:pPr lvl="1"/>
            <a:r>
              <a:rPr lang="en-US" dirty="0" smtClean="0"/>
              <a:t>Invade Afghanistan- Get Bin Laden</a:t>
            </a:r>
          </a:p>
          <a:p>
            <a:pPr lvl="1"/>
            <a:r>
              <a:rPr lang="en-US" dirty="0" smtClean="0"/>
              <a:t>Invade Iraq- Stop them from developing weapons they could use for terror attacks</a:t>
            </a:r>
          </a:p>
          <a:p>
            <a:pPr lvl="2"/>
            <a:r>
              <a:rPr lang="en-US" dirty="0" smtClean="0"/>
              <a:t>These weapons were never found in Iraq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343400"/>
            <a:ext cx="5553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8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 Team VI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4041648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Seal Team Six killed Osama Bin Laden in Pakistan, 2011</a:t>
            </a:r>
          </a:p>
          <a:p>
            <a:r>
              <a:rPr lang="en-US" dirty="0" smtClean="0"/>
              <a:t>Al Qaeda has struggled to maintain power since then</a:t>
            </a:r>
          </a:p>
          <a:p>
            <a:r>
              <a:rPr lang="en-US" dirty="0" smtClean="0"/>
              <a:t>ISIS has now risen as the most powerful Terrorist threat to the US</a:t>
            </a:r>
          </a:p>
          <a:p>
            <a:pPr marL="0" indent="0">
              <a:buNone/>
            </a:pPr>
            <a:r>
              <a:rPr lang="en-US" b="1" dirty="0" smtClean="0">
                <a:hlinkClick r:id="rId3"/>
              </a:rPr>
              <a:t>Bin Laden's Compound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>
                <a:hlinkClick r:id="rId4"/>
              </a:rPr>
              <a:t>Finding Bin Laden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36751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69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www.bbc.co.uk/newsround/15214375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335</TotalTime>
  <Words>450</Words>
  <Application>Microsoft Office PowerPoint</Application>
  <PresentationFormat>On-screen Show (4:3)</PresentationFormat>
  <Paragraphs>56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Executive</vt:lpstr>
      <vt:lpstr>Afghanistan</vt:lpstr>
      <vt:lpstr>Afghanistan and the Soviet Union</vt:lpstr>
      <vt:lpstr>The Taliban</vt:lpstr>
      <vt:lpstr>9/11/2001</vt:lpstr>
      <vt:lpstr>War in Afghanistan</vt:lpstr>
      <vt:lpstr>War on Terror</vt:lpstr>
      <vt:lpstr>Seal Team VI</vt:lpstr>
      <vt:lpstr>Sources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Afghanistan</dc:title>
  <dc:creator>Kristen Nelson</dc:creator>
  <cp:lastModifiedBy>Kristen Nelson</cp:lastModifiedBy>
  <cp:revision>15</cp:revision>
  <dcterms:created xsi:type="dcterms:W3CDTF">2014-11-11T16:12:11Z</dcterms:created>
  <dcterms:modified xsi:type="dcterms:W3CDTF">2014-11-13T14:48:33Z</dcterms:modified>
</cp:coreProperties>
</file>