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6" r:id="rId5"/>
    <p:sldId id="269" r:id="rId6"/>
    <p:sldId id="272" r:id="rId7"/>
    <p:sldId id="273" r:id="rId8"/>
    <p:sldId id="261" r:id="rId9"/>
    <p:sldId id="260" r:id="rId10"/>
    <p:sldId id="262" r:id="rId11"/>
    <p:sldId id="274" r:id="rId12"/>
    <p:sldId id="275" r:id="rId13"/>
    <p:sldId id="276" r:id="rId14"/>
    <p:sldId id="277" r:id="rId15"/>
    <p:sldId id="271" r:id="rId16"/>
    <p:sldId id="267" r:id="rId17"/>
    <p:sldId id="263" r:id="rId18"/>
    <p:sldId id="268" r:id="rId19"/>
    <p:sldId id="264" r:id="rId20"/>
    <p:sldId id="265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B5101-098F-4685-8535-9A55D4A0CB0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D759-09DC-49E4-BE67-8557B2C87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Pineapple field in </a:t>
            </a:r>
            <a:r>
              <a:rPr lang="en-US" dirty="0" err="1" smtClean="0"/>
              <a:t>ghana</a:t>
            </a:r>
            <a:endParaRPr lang="en-US" dirty="0" smtClean="0"/>
          </a:p>
          <a:p>
            <a:r>
              <a:rPr lang="en-US" dirty="0" smtClean="0"/>
              <a:t>Can this</a:t>
            </a:r>
            <a:r>
              <a:rPr lang="en-US" baseline="0" dirty="0" smtClean="0"/>
              <a:t> produce be made in Utah? No</a:t>
            </a:r>
          </a:p>
          <a:p>
            <a:r>
              <a:rPr lang="en-US" baseline="0" dirty="0" smtClean="0"/>
              <a:t>But we are able to grow some crops because we use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D759-09DC-49E4-BE67-8557B2C878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3A3E3D6-3DC9-49E4-A142-04D28E5A3B41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A58B56-8616-47CB-850D-765594FEC2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dxHAggOmB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BIA0lqfcN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oguessr.com/u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82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Humans Influence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www.youtube.com/watch?v=fdxHAggOmB4</a:t>
            </a:r>
            <a:endParaRPr lang="en-US" dirty="0" smtClean="0"/>
          </a:p>
          <a:p>
            <a:r>
              <a:rPr lang="en-US" dirty="0" smtClean="0"/>
              <a:t>Pay attention to the growth/decline of the city and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Environmental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either </a:t>
            </a:r>
            <a:r>
              <a:rPr lang="en-US" i="1" dirty="0"/>
              <a:t>change</a:t>
            </a:r>
            <a:r>
              <a:rPr lang="en-US" dirty="0"/>
              <a:t> the land, </a:t>
            </a:r>
            <a:r>
              <a:rPr lang="en-US" i="1" dirty="0"/>
              <a:t>use</a:t>
            </a:r>
            <a:r>
              <a:rPr lang="en-US" dirty="0"/>
              <a:t> the land or </a:t>
            </a:r>
            <a:r>
              <a:rPr lang="en-US" i="1" dirty="0"/>
              <a:t>adapt</a:t>
            </a:r>
            <a:r>
              <a:rPr lang="en-US" dirty="0"/>
              <a:t> to the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change the environment by building, polluting, growing, etc.</a:t>
            </a:r>
          </a:p>
          <a:p>
            <a:pPr lvl="1"/>
            <a:r>
              <a:rPr lang="en-US" dirty="0" smtClean="0"/>
              <a:t>Ex. Building so cities can expand</a:t>
            </a:r>
          </a:p>
          <a:p>
            <a:pPr lvl="1"/>
            <a:r>
              <a:rPr lang="en-US" dirty="0" smtClean="0"/>
              <a:t>Ex. Deforestation of rainforest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www.youtube.com/watch?v=oBIA0lqfcN4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we do uses the environment</a:t>
            </a:r>
          </a:p>
          <a:p>
            <a:pPr lvl="1"/>
            <a:r>
              <a:rPr lang="en-US" dirty="0" smtClean="0"/>
              <a:t>Traveling, Growing food, Building materials, tools, clothing,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 to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0646"/>
            <a:ext cx="7543800" cy="2667000"/>
          </a:xfrm>
        </p:spPr>
        <p:txBody>
          <a:bodyPr/>
          <a:lstStyle/>
          <a:p>
            <a:r>
              <a:rPr lang="en-US" dirty="0" smtClean="0"/>
              <a:t>People must adapt (or adjust) to their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have people in Salem adapted to their environment?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8985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have people adapted to their environment in Alaska?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85" y="1734146"/>
            <a:ext cx="4626199" cy="35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Human and Environmental Interaction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 Island</a:t>
            </a:r>
          </a:p>
          <a:p>
            <a:r>
              <a:rPr lang="en-US" dirty="0" smtClean="0"/>
              <a:t>Write down how they USED, CHANGED and ADAPTED to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people, ideas and cultures move across the world and become connected.</a:t>
            </a:r>
          </a:p>
          <a:p>
            <a:pPr lvl="1"/>
            <a:r>
              <a:rPr lang="en-US" dirty="0" smtClean="0"/>
              <a:t>Example: Immigrants moving to the United States</a:t>
            </a:r>
          </a:p>
          <a:p>
            <a:pPr lvl="1"/>
            <a:r>
              <a:rPr lang="en-US" dirty="0" smtClean="0"/>
              <a:t>Example: (play songs)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is made up of Physical and Cultural Characteristics</a:t>
            </a:r>
          </a:p>
          <a:p>
            <a:pPr lvl="1"/>
            <a:r>
              <a:rPr lang="en-US" dirty="0" smtClean="0"/>
              <a:t>These characteristics distinguish places from other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out the window, raise your hand and tell me what you see</a:t>
            </a:r>
          </a:p>
          <a:p>
            <a:r>
              <a:rPr lang="en-US" dirty="0" smtClean="0"/>
              <a:t>These are physical and cultural characteristics that make up the place of Salem,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3886200"/>
          </a:xfrm>
        </p:spPr>
        <p:txBody>
          <a:bodyPr/>
          <a:lstStyle/>
          <a:p>
            <a:r>
              <a:rPr lang="en-US" dirty="0" smtClean="0"/>
              <a:t>Physical features include mountains, river, vegetation, etc. </a:t>
            </a:r>
          </a:p>
          <a:p>
            <a:pPr lvl="1"/>
            <a:r>
              <a:rPr lang="en-US" altLang="en-US" sz="1800" dirty="0" smtClean="0"/>
              <a:t>Surrounded </a:t>
            </a:r>
            <a:r>
              <a:rPr lang="en-US" altLang="en-US" sz="1800" dirty="0"/>
              <a:t>by a red rock desert, the virgin river flows through, many outcrops of lava, summer temperatures often exceed </a:t>
            </a:r>
            <a:r>
              <a:rPr lang="en-US" altLang="en-US" sz="1800" dirty="0" smtClean="0"/>
              <a:t>100˚ </a:t>
            </a:r>
            <a:endParaRPr lang="en-US" altLang="en-US" sz="1800" dirty="0"/>
          </a:p>
          <a:p>
            <a:pPr lvl="1"/>
            <a:endParaRPr lang="en-US" dirty="0"/>
          </a:p>
        </p:txBody>
      </p:sp>
      <p:pic>
        <p:nvPicPr>
          <p:cNvPr id="4" name="Picture 6" descr="MPj04034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57628"/>
            <a:ext cx="2971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69505"/>
            <a:ext cx="26527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earth; it’s physical characteristics and it’s human cultures</a:t>
            </a:r>
          </a:p>
          <a:p>
            <a:endParaRPr lang="en-US" dirty="0"/>
          </a:p>
          <a:p>
            <a:r>
              <a:rPr lang="en-US" dirty="0" smtClean="0"/>
              <a:t>What is where, why there, why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7" y="685800"/>
            <a:ext cx="8666955" cy="3886200"/>
          </a:xfrm>
        </p:spPr>
        <p:txBody>
          <a:bodyPr/>
          <a:lstStyle/>
          <a:p>
            <a:r>
              <a:rPr lang="en-US" dirty="0" smtClean="0"/>
              <a:t>Cultural characteristics include</a:t>
            </a:r>
          </a:p>
          <a:p>
            <a:pPr lvl="1"/>
            <a:r>
              <a:rPr lang="en-US" dirty="0" smtClean="0"/>
              <a:t>Food, Music, Fashion, Religion, Relationships, Literature, Buildings</a:t>
            </a:r>
          </a:p>
          <a:p>
            <a:endParaRPr lang="en-US" dirty="0" smtClean="0"/>
          </a:p>
          <a:p>
            <a:r>
              <a:rPr lang="en-US" dirty="0" smtClean="0"/>
              <a:t>Can you name this place based on Cultural Characteristics?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1"/>
            <a:ext cx="4047781" cy="303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27" y="148039"/>
            <a:ext cx="3641287" cy="27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564"/>
            <a:ext cx="3628588" cy="27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56" y="3429000"/>
            <a:ext cx="2481326" cy="33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8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geoguessr.com/usa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Region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Human Environmental 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77200" cy="4419600"/>
          </a:xfrm>
        </p:spPr>
        <p:txBody>
          <a:bodyPr/>
          <a:lstStyle/>
          <a:p>
            <a:r>
              <a:rPr lang="en-US" b="1" dirty="0" smtClean="0"/>
              <a:t>Absolute Location </a:t>
            </a:r>
            <a:r>
              <a:rPr lang="en-US" dirty="0" smtClean="0"/>
              <a:t>gives an exact location for any place</a:t>
            </a:r>
          </a:p>
          <a:p>
            <a:pPr lvl="1"/>
            <a:r>
              <a:rPr lang="en-US" dirty="0" smtClean="0"/>
              <a:t>Ex. Salem Jr. High is located at</a:t>
            </a:r>
          </a:p>
          <a:p>
            <a:pPr lvl="2"/>
            <a:r>
              <a:rPr lang="en-US" dirty="0" smtClean="0"/>
              <a:t>40° </a:t>
            </a:r>
            <a:r>
              <a:rPr lang="en-US" dirty="0"/>
              <a:t>N, </a:t>
            </a:r>
            <a:r>
              <a:rPr lang="en-US" dirty="0" smtClean="0"/>
              <a:t>111° W</a:t>
            </a:r>
          </a:p>
          <a:p>
            <a:pPr lvl="2"/>
            <a:r>
              <a:rPr lang="pl-PL" dirty="0"/>
              <a:t>598 S 800 W, Salem, UT </a:t>
            </a:r>
            <a:r>
              <a:rPr lang="pl-PL" dirty="0" smtClean="0"/>
              <a:t>84653</a:t>
            </a:r>
            <a:endParaRPr lang="en-US" dirty="0" smtClean="0"/>
          </a:p>
          <a:p>
            <a:r>
              <a:rPr lang="en-US" b="1" dirty="0" smtClean="0"/>
              <a:t>Relative Location </a:t>
            </a:r>
            <a:r>
              <a:rPr lang="en-US" dirty="0" smtClean="0"/>
              <a:t>gives location based on other landmarks</a:t>
            </a:r>
          </a:p>
          <a:p>
            <a:pPr lvl="1"/>
            <a:r>
              <a:rPr lang="en-US" dirty="0" smtClean="0"/>
              <a:t>Ex. Salem Jr. High is located near the base of the Wasatch Front and Southwest of Stokes</a:t>
            </a:r>
          </a:p>
          <a:p>
            <a:endParaRPr lang="en-US" dirty="0" smtClean="0"/>
          </a:p>
          <a:p>
            <a:r>
              <a:rPr lang="en-US" dirty="0" smtClean="0"/>
              <a:t>Tell someone sitting next to you the </a:t>
            </a:r>
            <a:r>
              <a:rPr lang="en-US" i="1" dirty="0" smtClean="0"/>
              <a:t>relative</a:t>
            </a:r>
            <a:r>
              <a:rPr lang="en-US" dirty="0" smtClean="0"/>
              <a:t> location of Salem 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33" y="457200"/>
            <a:ext cx="7543800" cy="3886200"/>
          </a:xfrm>
        </p:spPr>
        <p:txBody>
          <a:bodyPr/>
          <a:lstStyle/>
          <a:p>
            <a:r>
              <a:rPr lang="en-US" dirty="0" smtClean="0"/>
              <a:t>Geographical areas with common characteristics. These characteristics can be physical or cultural.</a:t>
            </a:r>
          </a:p>
          <a:p>
            <a:pPr lvl="1"/>
            <a:r>
              <a:rPr lang="en-US" dirty="0" smtClean="0"/>
              <a:t>Example: Northeast, South, Midwest, West</a:t>
            </a:r>
          </a:p>
          <a:p>
            <a:pPr lvl="1"/>
            <a:r>
              <a:rPr lang="en-US" dirty="0"/>
              <a:t>Example: Intermountain </a:t>
            </a:r>
            <a:r>
              <a:rPr lang="en-US" dirty="0" smtClean="0"/>
              <a:t>West</a:t>
            </a:r>
          </a:p>
          <a:p>
            <a:pPr lvl="1"/>
            <a:r>
              <a:rPr lang="en-US" dirty="0" smtClean="0"/>
              <a:t>Example: “Bible Belt”</a:t>
            </a:r>
          </a:p>
          <a:p>
            <a:pPr lvl="1"/>
            <a:r>
              <a:rPr lang="en-US" dirty="0" smtClean="0"/>
              <a:t>Example: Spanish Speaking Regions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592"/>
            <a:ext cx="9144000" cy="40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8" y="652127"/>
            <a:ext cx="7394389" cy="47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807"/>
            <a:ext cx="5661801" cy="6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Political Regions: Areas united by common political boundaries</a:t>
            </a:r>
          </a:p>
          <a:p>
            <a:pPr lvl="1"/>
            <a:r>
              <a:rPr lang="en-US" dirty="0" smtClean="0"/>
              <a:t>Ex. Cities, States, Countries</a:t>
            </a:r>
          </a:p>
          <a:p>
            <a:r>
              <a:rPr lang="en-US" dirty="0" smtClean="0"/>
              <a:t>Physical Regions: Areas united by common physical features</a:t>
            </a:r>
          </a:p>
          <a:p>
            <a:pPr lvl="1"/>
            <a:r>
              <a:rPr lang="en-US" dirty="0" smtClean="0"/>
              <a:t>Ex. Intermountain West, Desert Region, Coastal Region, Tropical Region</a:t>
            </a:r>
          </a:p>
          <a:p>
            <a:r>
              <a:rPr lang="en-US" dirty="0" smtClean="0"/>
              <a:t>Cultural Regions: Areas united by common cultural characteristics</a:t>
            </a:r>
          </a:p>
          <a:p>
            <a:pPr lvl="1"/>
            <a:r>
              <a:rPr lang="en-US" dirty="0" smtClean="0"/>
              <a:t>Ex. Religion, Language, Ethnicity, etc.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799"/>
            <a:ext cx="81248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3" y="1200150"/>
            <a:ext cx="69627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3" y="726103"/>
            <a:ext cx="8077200" cy="51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67" y="533400"/>
            <a:ext cx="5216571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 smtClean="0"/>
              <a:t>Political Regions: </a:t>
            </a:r>
            <a:r>
              <a:rPr lang="en-US" dirty="0"/>
              <a:t>Share political </a:t>
            </a:r>
            <a:r>
              <a:rPr lang="en-US" dirty="0" smtClean="0"/>
              <a:t>Boundaries</a:t>
            </a:r>
          </a:p>
          <a:p>
            <a:pPr lvl="1"/>
            <a:r>
              <a:rPr lang="en-US" dirty="0"/>
              <a:t>Cities, States, Counties, Provinces, Countries,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Physical Regions: Common physical features</a:t>
            </a:r>
          </a:p>
          <a:p>
            <a:pPr lvl="1"/>
            <a:r>
              <a:rPr lang="en-US" dirty="0" smtClean="0"/>
              <a:t>Climate, vegetation, rainfall, earthquake zones, landforms,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Cultural Regions: Common cultural characteristics</a:t>
            </a:r>
          </a:p>
          <a:p>
            <a:pPr lvl="1"/>
            <a:r>
              <a:rPr lang="en-US" dirty="0" smtClean="0"/>
              <a:t>Religion, Language, ethnicity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8600"/>
            <a:ext cx="5214938" cy="50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29497"/>
            <a:ext cx="8894981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Human/Environmental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people change, use or adapt to their environment.</a:t>
            </a:r>
          </a:p>
          <a:p>
            <a:pPr lvl="1"/>
            <a:r>
              <a:rPr lang="en-US" dirty="0" smtClean="0"/>
              <a:t>Humans and the land affect each </a:t>
            </a:r>
            <a:r>
              <a:rPr lang="en-US" dirty="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655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0"/>
            <a:ext cx="8458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 Influences Humans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82" y="685800"/>
            <a:ext cx="681223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51" y="457201"/>
            <a:ext cx="31117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20535"/>
            <a:ext cx="5481638" cy="41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1256</TotalTime>
  <Words>592</Words>
  <Application>Microsoft Office PowerPoint</Application>
  <PresentationFormat>On-screen Show (4:3)</PresentationFormat>
  <Paragraphs>89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NewsPrint</vt:lpstr>
      <vt:lpstr>Geography</vt:lpstr>
      <vt:lpstr>What is Geography?</vt:lpstr>
      <vt:lpstr>5 Themes of Geography</vt:lpstr>
      <vt:lpstr>Location</vt:lpstr>
      <vt:lpstr>Region</vt:lpstr>
      <vt:lpstr>Types of Regions</vt:lpstr>
      <vt:lpstr>Review Region</vt:lpstr>
      <vt:lpstr>Human/Environmental Interaction</vt:lpstr>
      <vt:lpstr>Environment Influences Humans</vt:lpstr>
      <vt:lpstr>Humans Influence Environment</vt:lpstr>
      <vt:lpstr>Human Environmental Interaction</vt:lpstr>
      <vt:lpstr>Change the Environment</vt:lpstr>
      <vt:lpstr>Use the Environment</vt:lpstr>
      <vt:lpstr>Adapt to the Environment</vt:lpstr>
      <vt:lpstr>Human and Environmental Interaction</vt:lpstr>
      <vt:lpstr>Movement</vt:lpstr>
      <vt:lpstr>Place</vt:lpstr>
      <vt:lpstr>Place</vt:lpstr>
      <vt:lpstr>Physical Characteristics</vt:lpstr>
      <vt:lpstr>Cultural Characteristics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Kristen Nelson</dc:creator>
  <cp:lastModifiedBy>Kristen Nelson</cp:lastModifiedBy>
  <cp:revision>20</cp:revision>
  <dcterms:created xsi:type="dcterms:W3CDTF">2014-08-18T22:06:15Z</dcterms:created>
  <dcterms:modified xsi:type="dcterms:W3CDTF">2014-09-08T18:01:44Z</dcterms:modified>
</cp:coreProperties>
</file>